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4" d="100"/>
          <a:sy n="64" d="100"/>
        </p:scale>
        <p:origin x="22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25.svg"/></Relationships>
</file>

<file path=ppt/diagrams/_rels/data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25.svg"/></Relationships>
</file>

<file path=ppt/diagrams/_rels/data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ata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2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2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CA11E3-4CA1-4FC5-94BF-D624EF2264FC}"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8D4E730-3D4D-4148-BF6B-1E31689BFABB}">
      <dgm:prSet/>
      <dgm:spPr/>
      <dgm:t>
        <a:bodyPr/>
        <a:lstStyle/>
        <a:p>
          <a:pPr>
            <a:defRPr b="1"/>
          </a:pPr>
          <a:r>
            <a:rPr lang="en-US"/>
            <a:t>1. Project background and context</a:t>
          </a:r>
        </a:p>
      </dgm:t>
    </dgm:pt>
    <dgm:pt modelId="{937B6DCA-1A48-4AE4-A0BF-10900810D9A2}" type="parTrans" cxnId="{1DC151FB-7DF1-43FA-9630-171A5D52132C}">
      <dgm:prSet/>
      <dgm:spPr/>
      <dgm:t>
        <a:bodyPr/>
        <a:lstStyle/>
        <a:p>
          <a:endParaRPr lang="en-US"/>
        </a:p>
      </dgm:t>
    </dgm:pt>
    <dgm:pt modelId="{B5605A48-6447-49FC-A209-7933CE6F0132}" type="sibTrans" cxnId="{1DC151FB-7DF1-43FA-9630-171A5D52132C}">
      <dgm:prSet/>
      <dgm:spPr/>
      <dgm:t>
        <a:bodyPr/>
        <a:lstStyle/>
        <a:p>
          <a:endParaRPr lang="en-US"/>
        </a:p>
      </dgm:t>
    </dgm:pt>
    <dgm:pt modelId="{55029F52-E2F7-40AB-ACB6-38167CA93611}">
      <dgm:prSet/>
      <dgm:spPr/>
      <dgm:t>
        <a:bodyPr/>
        <a:lstStyle/>
        <a:p>
          <a:r>
            <a:rPr lang="en-US" dirty="0"/>
            <a:t>1.1 Analyzing historical SpaceX launch data to gain insights into key factors affecting mission outcomes</a:t>
          </a:r>
        </a:p>
      </dgm:t>
    </dgm:pt>
    <dgm:pt modelId="{1E666D0B-DE48-4E52-9A3F-3FDA3A1808A4}" type="parTrans" cxnId="{69606A22-9D95-426E-8A58-0A934696122E}">
      <dgm:prSet/>
      <dgm:spPr/>
      <dgm:t>
        <a:bodyPr/>
        <a:lstStyle/>
        <a:p>
          <a:endParaRPr lang="en-US"/>
        </a:p>
      </dgm:t>
    </dgm:pt>
    <dgm:pt modelId="{2DDFCDE3-01EA-4074-8085-16A2C1134933}" type="sibTrans" cxnId="{69606A22-9D95-426E-8A58-0A934696122E}">
      <dgm:prSet/>
      <dgm:spPr/>
      <dgm:t>
        <a:bodyPr/>
        <a:lstStyle/>
        <a:p>
          <a:endParaRPr lang="en-US"/>
        </a:p>
      </dgm:t>
    </dgm:pt>
    <dgm:pt modelId="{0EEC4920-B231-478C-BBC1-4FBB71A106E3}">
      <dgm:prSet/>
      <dgm:spPr/>
      <dgm:t>
        <a:bodyPr/>
        <a:lstStyle/>
        <a:p>
          <a:r>
            <a:rPr lang="en-US"/>
            <a:t>1.2 Identifying the impact of various factors on the success of Falcon9 first stage landings</a:t>
          </a:r>
        </a:p>
      </dgm:t>
    </dgm:pt>
    <dgm:pt modelId="{2C037CBD-8D1C-47A2-A6B2-905A64FED346}" type="parTrans" cxnId="{D820EC7E-51CA-47A4-9D99-031AB05E90AC}">
      <dgm:prSet/>
      <dgm:spPr/>
      <dgm:t>
        <a:bodyPr/>
        <a:lstStyle/>
        <a:p>
          <a:endParaRPr lang="en-US"/>
        </a:p>
      </dgm:t>
    </dgm:pt>
    <dgm:pt modelId="{27E1B2EF-DA1F-49F6-87B8-58E268316F56}" type="sibTrans" cxnId="{D820EC7E-51CA-47A4-9D99-031AB05E90AC}">
      <dgm:prSet/>
      <dgm:spPr/>
      <dgm:t>
        <a:bodyPr/>
        <a:lstStyle/>
        <a:p>
          <a:endParaRPr lang="en-US"/>
        </a:p>
      </dgm:t>
    </dgm:pt>
    <dgm:pt modelId="{E380A243-B956-4C46-9C91-6DA65E02C6D0}">
      <dgm:prSet/>
      <dgm:spPr/>
      <dgm:t>
        <a:bodyPr/>
        <a:lstStyle/>
        <a:p>
          <a:pPr>
            <a:defRPr b="1"/>
          </a:pPr>
          <a:r>
            <a:rPr lang="en-US" dirty="0"/>
            <a:t>2. Problems we want to find answers</a:t>
          </a:r>
        </a:p>
      </dgm:t>
    </dgm:pt>
    <dgm:pt modelId="{EA4801F1-2CC2-4B2D-A9F0-5FBEE39DC218}" type="parTrans" cxnId="{B55B49EA-7AB2-4172-AA53-4D9C3596E362}">
      <dgm:prSet/>
      <dgm:spPr/>
      <dgm:t>
        <a:bodyPr/>
        <a:lstStyle/>
        <a:p>
          <a:endParaRPr lang="en-US"/>
        </a:p>
      </dgm:t>
    </dgm:pt>
    <dgm:pt modelId="{43C1550E-AD2F-43F1-AE01-4896CAE9F392}" type="sibTrans" cxnId="{B55B49EA-7AB2-4172-AA53-4D9C3596E362}">
      <dgm:prSet/>
      <dgm:spPr/>
      <dgm:t>
        <a:bodyPr/>
        <a:lstStyle/>
        <a:p>
          <a:endParaRPr lang="en-US"/>
        </a:p>
      </dgm:t>
    </dgm:pt>
    <dgm:pt modelId="{17375841-F9A8-4386-AAD0-3FCC5EB0CF35}">
      <dgm:prSet/>
      <dgm:spPr/>
      <dgm:t>
        <a:bodyPr/>
        <a:lstStyle/>
        <a:p>
          <a:r>
            <a:rPr lang="en-US"/>
            <a:t>2.1     What are the critical factors that influence the success of falcon9 first-stage landings?</a:t>
          </a:r>
        </a:p>
      </dgm:t>
    </dgm:pt>
    <dgm:pt modelId="{3713B463-8982-4007-93DC-58CFA8C650E4}" type="parTrans" cxnId="{FDC9CC11-C177-443A-A6EE-1079D84D046E}">
      <dgm:prSet/>
      <dgm:spPr/>
      <dgm:t>
        <a:bodyPr/>
        <a:lstStyle/>
        <a:p>
          <a:endParaRPr lang="en-US"/>
        </a:p>
      </dgm:t>
    </dgm:pt>
    <dgm:pt modelId="{21E62DED-7767-40FE-AA8F-49AE30E34F40}" type="sibTrans" cxnId="{FDC9CC11-C177-443A-A6EE-1079D84D046E}">
      <dgm:prSet/>
      <dgm:spPr/>
      <dgm:t>
        <a:bodyPr/>
        <a:lstStyle/>
        <a:p>
          <a:endParaRPr lang="en-US"/>
        </a:p>
      </dgm:t>
    </dgm:pt>
    <dgm:pt modelId="{5D2F0107-3FCE-4D5A-8AB4-737DD78E0F36}">
      <dgm:prSet/>
      <dgm:spPr/>
      <dgm:t>
        <a:bodyPr/>
        <a:lstStyle/>
        <a:p>
          <a:r>
            <a:rPr lang="en-US"/>
            <a:t>2.2 How can classification methods help in predicting successful outcomes?</a:t>
          </a:r>
        </a:p>
      </dgm:t>
    </dgm:pt>
    <dgm:pt modelId="{41706FF8-604B-4F55-935D-EC66955491B3}" type="parTrans" cxnId="{688032EB-534A-4E3E-9C0A-2DD45B992689}">
      <dgm:prSet/>
      <dgm:spPr/>
      <dgm:t>
        <a:bodyPr/>
        <a:lstStyle/>
        <a:p>
          <a:endParaRPr lang="en-US"/>
        </a:p>
      </dgm:t>
    </dgm:pt>
    <dgm:pt modelId="{C8615484-3B88-407A-8CDE-4B19F724D7D3}" type="sibTrans" cxnId="{688032EB-534A-4E3E-9C0A-2DD45B992689}">
      <dgm:prSet/>
      <dgm:spPr/>
      <dgm:t>
        <a:bodyPr/>
        <a:lstStyle/>
        <a:p>
          <a:endParaRPr lang="en-US"/>
        </a:p>
      </dgm:t>
    </dgm:pt>
    <dgm:pt modelId="{1F0CF060-4606-4E08-8ACA-1DD744C13167}">
      <dgm:prSet/>
      <dgm:spPr/>
      <dgm:t>
        <a:bodyPr/>
        <a:lstStyle/>
        <a:p>
          <a:r>
            <a:rPr lang="en-US" dirty="0"/>
            <a:t>2.3 Which classification algorithm is the most effective for this task</a:t>
          </a:r>
        </a:p>
      </dgm:t>
    </dgm:pt>
    <dgm:pt modelId="{D18048FB-65C9-47AF-9FDE-85127E2ECA68}" type="parTrans" cxnId="{D5699675-D64E-49D6-BD40-2FB92ACB17D4}">
      <dgm:prSet/>
      <dgm:spPr/>
      <dgm:t>
        <a:bodyPr/>
        <a:lstStyle/>
        <a:p>
          <a:endParaRPr lang="en-US"/>
        </a:p>
      </dgm:t>
    </dgm:pt>
    <dgm:pt modelId="{E7279CF0-C0A4-4772-B34C-26683939749A}" type="sibTrans" cxnId="{D5699675-D64E-49D6-BD40-2FB92ACB17D4}">
      <dgm:prSet/>
      <dgm:spPr/>
      <dgm:t>
        <a:bodyPr/>
        <a:lstStyle/>
        <a:p>
          <a:endParaRPr lang="en-US"/>
        </a:p>
      </dgm:t>
    </dgm:pt>
    <dgm:pt modelId="{6309C0F1-9F03-457A-96FB-70D390C711AF}" type="pres">
      <dgm:prSet presAssocID="{E0CA11E3-4CA1-4FC5-94BF-D624EF2264FC}" presName="root" presStyleCnt="0">
        <dgm:presLayoutVars>
          <dgm:dir/>
          <dgm:resizeHandles val="exact"/>
        </dgm:presLayoutVars>
      </dgm:prSet>
      <dgm:spPr/>
    </dgm:pt>
    <dgm:pt modelId="{BCFBA9C7-AB60-4723-A51F-D9D9E9076100}" type="pres">
      <dgm:prSet presAssocID="{D8D4E730-3D4D-4148-BF6B-1E31689BFABB}" presName="compNode" presStyleCnt="0"/>
      <dgm:spPr/>
    </dgm:pt>
    <dgm:pt modelId="{F1D5CA6D-B112-4294-BD61-846C3AE2DC35}" type="pres">
      <dgm:prSet presAssocID="{D8D4E730-3D4D-4148-BF6B-1E31689BFAB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9351289D-88B7-4F69-A4B3-9DA69CCF68C6}" type="pres">
      <dgm:prSet presAssocID="{D8D4E730-3D4D-4148-BF6B-1E31689BFABB}" presName="iconSpace" presStyleCnt="0"/>
      <dgm:spPr/>
    </dgm:pt>
    <dgm:pt modelId="{A10DE5E7-A686-4532-B2EC-4AD32B7FD3EF}" type="pres">
      <dgm:prSet presAssocID="{D8D4E730-3D4D-4148-BF6B-1E31689BFABB}" presName="parTx" presStyleLbl="revTx" presStyleIdx="0" presStyleCnt="4">
        <dgm:presLayoutVars>
          <dgm:chMax val="0"/>
          <dgm:chPref val="0"/>
        </dgm:presLayoutVars>
      </dgm:prSet>
      <dgm:spPr/>
    </dgm:pt>
    <dgm:pt modelId="{6E4E1474-1FD9-499F-8855-450534F40B2C}" type="pres">
      <dgm:prSet presAssocID="{D8D4E730-3D4D-4148-BF6B-1E31689BFABB}" presName="txSpace" presStyleCnt="0"/>
      <dgm:spPr/>
    </dgm:pt>
    <dgm:pt modelId="{A437D064-428F-4B64-A86D-EC29CA499DE4}" type="pres">
      <dgm:prSet presAssocID="{D8D4E730-3D4D-4148-BF6B-1E31689BFABB}" presName="desTx" presStyleLbl="revTx" presStyleIdx="1" presStyleCnt="4">
        <dgm:presLayoutVars/>
      </dgm:prSet>
      <dgm:spPr/>
    </dgm:pt>
    <dgm:pt modelId="{9BDC672D-563F-4ACD-A9AD-D94BD182E194}" type="pres">
      <dgm:prSet presAssocID="{B5605A48-6447-49FC-A209-7933CE6F0132}" presName="sibTrans" presStyleCnt="0"/>
      <dgm:spPr/>
    </dgm:pt>
    <dgm:pt modelId="{3C18CEDF-E22D-4C29-AE82-5DA154F250BA}" type="pres">
      <dgm:prSet presAssocID="{E380A243-B956-4C46-9C91-6DA65E02C6D0}" presName="compNode" presStyleCnt="0"/>
      <dgm:spPr/>
    </dgm:pt>
    <dgm:pt modelId="{7072E3A1-D8A1-4BCC-A460-4758FCBF9197}" type="pres">
      <dgm:prSet presAssocID="{E380A243-B956-4C46-9C91-6DA65E02C6D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281F1659-8BFB-41BB-8413-31F1CB708105}" type="pres">
      <dgm:prSet presAssocID="{E380A243-B956-4C46-9C91-6DA65E02C6D0}" presName="iconSpace" presStyleCnt="0"/>
      <dgm:spPr/>
    </dgm:pt>
    <dgm:pt modelId="{0F333865-7786-4794-BE20-D0A059FB18E8}" type="pres">
      <dgm:prSet presAssocID="{E380A243-B956-4C46-9C91-6DA65E02C6D0}" presName="parTx" presStyleLbl="revTx" presStyleIdx="2" presStyleCnt="4">
        <dgm:presLayoutVars>
          <dgm:chMax val="0"/>
          <dgm:chPref val="0"/>
        </dgm:presLayoutVars>
      </dgm:prSet>
      <dgm:spPr/>
    </dgm:pt>
    <dgm:pt modelId="{E63571F1-0C15-4581-9052-D472CB3C1301}" type="pres">
      <dgm:prSet presAssocID="{E380A243-B956-4C46-9C91-6DA65E02C6D0}" presName="txSpace" presStyleCnt="0"/>
      <dgm:spPr/>
    </dgm:pt>
    <dgm:pt modelId="{42A88600-CC03-4AE7-8BD5-D8B967BFEAFB}" type="pres">
      <dgm:prSet presAssocID="{E380A243-B956-4C46-9C91-6DA65E02C6D0}" presName="desTx" presStyleLbl="revTx" presStyleIdx="3" presStyleCnt="4">
        <dgm:presLayoutVars/>
      </dgm:prSet>
      <dgm:spPr/>
    </dgm:pt>
  </dgm:ptLst>
  <dgm:cxnLst>
    <dgm:cxn modelId="{FDC9CC11-C177-443A-A6EE-1079D84D046E}" srcId="{E380A243-B956-4C46-9C91-6DA65E02C6D0}" destId="{17375841-F9A8-4386-AAD0-3FCC5EB0CF35}" srcOrd="0" destOrd="0" parTransId="{3713B463-8982-4007-93DC-58CFA8C650E4}" sibTransId="{21E62DED-7767-40FE-AA8F-49AE30E34F40}"/>
    <dgm:cxn modelId="{69606A22-9D95-426E-8A58-0A934696122E}" srcId="{D8D4E730-3D4D-4148-BF6B-1E31689BFABB}" destId="{55029F52-E2F7-40AB-ACB6-38167CA93611}" srcOrd="0" destOrd="0" parTransId="{1E666D0B-DE48-4E52-9A3F-3FDA3A1808A4}" sibTransId="{2DDFCDE3-01EA-4074-8085-16A2C1134933}"/>
    <dgm:cxn modelId="{486D3039-ACC5-440A-B8FA-751D0D5C3E88}" type="presOf" srcId="{0EEC4920-B231-478C-BBC1-4FBB71A106E3}" destId="{A437D064-428F-4B64-A86D-EC29CA499DE4}" srcOrd="0" destOrd="1" presId="urn:microsoft.com/office/officeart/2018/5/layout/CenteredIconLabelDescriptionList"/>
    <dgm:cxn modelId="{2EB5E43B-73BE-4BD0-BD94-FD418948F931}" type="presOf" srcId="{E380A243-B956-4C46-9C91-6DA65E02C6D0}" destId="{0F333865-7786-4794-BE20-D0A059FB18E8}" srcOrd="0" destOrd="0" presId="urn:microsoft.com/office/officeart/2018/5/layout/CenteredIconLabelDescriptionList"/>
    <dgm:cxn modelId="{FC5CAD3C-2413-4522-9373-5B664A79B627}" type="presOf" srcId="{E0CA11E3-4CA1-4FC5-94BF-D624EF2264FC}" destId="{6309C0F1-9F03-457A-96FB-70D390C711AF}" srcOrd="0" destOrd="0" presId="urn:microsoft.com/office/officeart/2018/5/layout/CenteredIconLabelDescriptionList"/>
    <dgm:cxn modelId="{88FB026A-5F5F-4185-A4B1-73E615B3C11D}" type="presOf" srcId="{D8D4E730-3D4D-4148-BF6B-1E31689BFABB}" destId="{A10DE5E7-A686-4532-B2EC-4AD32B7FD3EF}" srcOrd="0" destOrd="0" presId="urn:microsoft.com/office/officeart/2018/5/layout/CenteredIconLabelDescriptionList"/>
    <dgm:cxn modelId="{D5699675-D64E-49D6-BD40-2FB92ACB17D4}" srcId="{E380A243-B956-4C46-9C91-6DA65E02C6D0}" destId="{1F0CF060-4606-4E08-8ACA-1DD744C13167}" srcOrd="2" destOrd="0" parTransId="{D18048FB-65C9-47AF-9FDE-85127E2ECA68}" sibTransId="{E7279CF0-C0A4-4772-B34C-26683939749A}"/>
    <dgm:cxn modelId="{D820EC7E-51CA-47A4-9D99-031AB05E90AC}" srcId="{D8D4E730-3D4D-4148-BF6B-1E31689BFABB}" destId="{0EEC4920-B231-478C-BBC1-4FBB71A106E3}" srcOrd="1" destOrd="0" parTransId="{2C037CBD-8D1C-47A2-A6B2-905A64FED346}" sibTransId="{27E1B2EF-DA1F-49F6-87B8-58E268316F56}"/>
    <dgm:cxn modelId="{321DA79F-4EAF-436F-AA6A-D24865C0DE7F}" type="presOf" srcId="{55029F52-E2F7-40AB-ACB6-38167CA93611}" destId="{A437D064-428F-4B64-A86D-EC29CA499DE4}" srcOrd="0" destOrd="0" presId="urn:microsoft.com/office/officeart/2018/5/layout/CenteredIconLabelDescriptionList"/>
    <dgm:cxn modelId="{D5C637B4-E70B-498B-BFB6-F5577531448A}" type="presOf" srcId="{5D2F0107-3FCE-4D5A-8AB4-737DD78E0F36}" destId="{42A88600-CC03-4AE7-8BD5-D8B967BFEAFB}" srcOrd="0" destOrd="1" presId="urn:microsoft.com/office/officeart/2018/5/layout/CenteredIconLabelDescriptionList"/>
    <dgm:cxn modelId="{28C8DDDC-D9FD-4B3D-9E14-D99A2B3A2234}" type="presOf" srcId="{1F0CF060-4606-4E08-8ACA-1DD744C13167}" destId="{42A88600-CC03-4AE7-8BD5-D8B967BFEAFB}" srcOrd="0" destOrd="2" presId="urn:microsoft.com/office/officeart/2018/5/layout/CenteredIconLabelDescriptionList"/>
    <dgm:cxn modelId="{B55B49EA-7AB2-4172-AA53-4D9C3596E362}" srcId="{E0CA11E3-4CA1-4FC5-94BF-D624EF2264FC}" destId="{E380A243-B956-4C46-9C91-6DA65E02C6D0}" srcOrd="1" destOrd="0" parTransId="{EA4801F1-2CC2-4B2D-A9F0-5FBEE39DC218}" sibTransId="{43C1550E-AD2F-43F1-AE01-4896CAE9F392}"/>
    <dgm:cxn modelId="{688032EB-534A-4E3E-9C0A-2DD45B992689}" srcId="{E380A243-B956-4C46-9C91-6DA65E02C6D0}" destId="{5D2F0107-3FCE-4D5A-8AB4-737DD78E0F36}" srcOrd="1" destOrd="0" parTransId="{41706FF8-604B-4F55-935D-EC66955491B3}" sibTransId="{C8615484-3B88-407A-8CDE-4B19F724D7D3}"/>
    <dgm:cxn modelId="{61B333EB-6967-4A67-8B95-63E53382BB96}" type="presOf" srcId="{17375841-F9A8-4386-AAD0-3FCC5EB0CF35}" destId="{42A88600-CC03-4AE7-8BD5-D8B967BFEAFB}" srcOrd="0" destOrd="0" presId="urn:microsoft.com/office/officeart/2018/5/layout/CenteredIconLabelDescriptionList"/>
    <dgm:cxn modelId="{1DC151FB-7DF1-43FA-9630-171A5D52132C}" srcId="{E0CA11E3-4CA1-4FC5-94BF-D624EF2264FC}" destId="{D8D4E730-3D4D-4148-BF6B-1E31689BFABB}" srcOrd="0" destOrd="0" parTransId="{937B6DCA-1A48-4AE4-A0BF-10900810D9A2}" sibTransId="{B5605A48-6447-49FC-A209-7933CE6F0132}"/>
    <dgm:cxn modelId="{88A242CB-0167-4ADE-B878-267BF4425B54}" type="presParOf" srcId="{6309C0F1-9F03-457A-96FB-70D390C711AF}" destId="{BCFBA9C7-AB60-4723-A51F-D9D9E9076100}" srcOrd="0" destOrd="0" presId="urn:microsoft.com/office/officeart/2018/5/layout/CenteredIconLabelDescriptionList"/>
    <dgm:cxn modelId="{7B092280-4DC6-45DA-AAD0-A15EFCEEC429}" type="presParOf" srcId="{BCFBA9C7-AB60-4723-A51F-D9D9E9076100}" destId="{F1D5CA6D-B112-4294-BD61-846C3AE2DC35}" srcOrd="0" destOrd="0" presId="urn:microsoft.com/office/officeart/2018/5/layout/CenteredIconLabelDescriptionList"/>
    <dgm:cxn modelId="{F0F96698-0FF3-4E8B-960B-57B62B70A040}" type="presParOf" srcId="{BCFBA9C7-AB60-4723-A51F-D9D9E9076100}" destId="{9351289D-88B7-4F69-A4B3-9DA69CCF68C6}" srcOrd="1" destOrd="0" presId="urn:microsoft.com/office/officeart/2018/5/layout/CenteredIconLabelDescriptionList"/>
    <dgm:cxn modelId="{54276741-3DF8-4A1D-95D1-128123709C1E}" type="presParOf" srcId="{BCFBA9C7-AB60-4723-A51F-D9D9E9076100}" destId="{A10DE5E7-A686-4532-B2EC-4AD32B7FD3EF}" srcOrd="2" destOrd="0" presId="urn:microsoft.com/office/officeart/2018/5/layout/CenteredIconLabelDescriptionList"/>
    <dgm:cxn modelId="{CA227C0F-378B-4F56-8A8F-980810BFB578}" type="presParOf" srcId="{BCFBA9C7-AB60-4723-A51F-D9D9E9076100}" destId="{6E4E1474-1FD9-499F-8855-450534F40B2C}" srcOrd="3" destOrd="0" presId="urn:microsoft.com/office/officeart/2018/5/layout/CenteredIconLabelDescriptionList"/>
    <dgm:cxn modelId="{06E43A98-C136-44C9-98C3-C15039CD3AA8}" type="presParOf" srcId="{BCFBA9C7-AB60-4723-A51F-D9D9E9076100}" destId="{A437D064-428F-4B64-A86D-EC29CA499DE4}" srcOrd="4" destOrd="0" presId="urn:microsoft.com/office/officeart/2018/5/layout/CenteredIconLabelDescriptionList"/>
    <dgm:cxn modelId="{4EF8F35A-D698-446D-94CE-AC3E43AA8532}" type="presParOf" srcId="{6309C0F1-9F03-457A-96FB-70D390C711AF}" destId="{9BDC672D-563F-4ACD-A9AD-D94BD182E194}" srcOrd="1" destOrd="0" presId="urn:microsoft.com/office/officeart/2018/5/layout/CenteredIconLabelDescriptionList"/>
    <dgm:cxn modelId="{91A659CB-4E24-42A4-A1AA-EDF12A01F3BD}" type="presParOf" srcId="{6309C0F1-9F03-457A-96FB-70D390C711AF}" destId="{3C18CEDF-E22D-4C29-AE82-5DA154F250BA}" srcOrd="2" destOrd="0" presId="urn:microsoft.com/office/officeart/2018/5/layout/CenteredIconLabelDescriptionList"/>
    <dgm:cxn modelId="{12E67D85-BF2B-4321-8509-66BB937CCEBA}" type="presParOf" srcId="{3C18CEDF-E22D-4C29-AE82-5DA154F250BA}" destId="{7072E3A1-D8A1-4BCC-A460-4758FCBF9197}" srcOrd="0" destOrd="0" presId="urn:microsoft.com/office/officeart/2018/5/layout/CenteredIconLabelDescriptionList"/>
    <dgm:cxn modelId="{7652FF8E-8020-4F9B-822B-7C498BC82416}" type="presParOf" srcId="{3C18CEDF-E22D-4C29-AE82-5DA154F250BA}" destId="{281F1659-8BFB-41BB-8413-31F1CB708105}" srcOrd="1" destOrd="0" presId="urn:microsoft.com/office/officeart/2018/5/layout/CenteredIconLabelDescriptionList"/>
    <dgm:cxn modelId="{DC5133D1-CFA3-4A3C-BADB-8CA61665827D}" type="presParOf" srcId="{3C18CEDF-E22D-4C29-AE82-5DA154F250BA}" destId="{0F333865-7786-4794-BE20-D0A059FB18E8}" srcOrd="2" destOrd="0" presId="urn:microsoft.com/office/officeart/2018/5/layout/CenteredIconLabelDescriptionList"/>
    <dgm:cxn modelId="{993EFAC7-8B32-4D98-898C-EE5441633B83}" type="presParOf" srcId="{3C18CEDF-E22D-4C29-AE82-5DA154F250BA}" destId="{E63571F1-0C15-4581-9052-D472CB3C1301}" srcOrd="3" destOrd="0" presId="urn:microsoft.com/office/officeart/2018/5/layout/CenteredIconLabelDescriptionList"/>
    <dgm:cxn modelId="{D9B2A420-F8DF-459F-BF50-973D18FA0465}" type="presParOf" srcId="{3C18CEDF-E22D-4C29-AE82-5DA154F250BA}" destId="{42A88600-CC03-4AE7-8BD5-D8B967BFEAF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8175F5-8E2E-41E5-A6EB-7F56A53E755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805054D-16B3-4440-900C-2BB43C8B50B3}">
      <dgm:prSet/>
      <dgm:spPr/>
      <dgm:t>
        <a:bodyPr/>
        <a:lstStyle/>
        <a:p>
          <a:pPr>
            <a:lnSpc>
              <a:spcPct val="100000"/>
            </a:lnSpc>
          </a:pPr>
          <a:r>
            <a:rPr lang="en-US"/>
            <a:t>Executive Summary</a:t>
          </a:r>
        </a:p>
      </dgm:t>
    </dgm:pt>
    <dgm:pt modelId="{9CD8E039-552D-4230-8FDB-B24A340FE558}" type="parTrans" cxnId="{6D8E5C7F-4C92-4F6B-8C3B-8593BFA9F736}">
      <dgm:prSet/>
      <dgm:spPr/>
      <dgm:t>
        <a:bodyPr/>
        <a:lstStyle/>
        <a:p>
          <a:endParaRPr lang="en-US"/>
        </a:p>
      </dgm:t>
    </dgm:pt>
    <dgm:pt modelId="{572F6669-F48C-41EB-8964-B93818B8CA30}" type="sibTrans" cxnId="{6D8E5C7F-4C92-4F6B-8C3B-8593BFA9F736}">
      <dgm:prSet/>
      <dgm:spPr/>
      <dgm:t>
        <a:bodyPr/>
        <a:lstStyle/>
        <a:p>
          <a:endParaRPr lang="en-US"/>
        </a:p>
      </dgm:t>
    </dgm:pt>
    <dgm:pt modelId="{DF799689-826A-40DC-8326-4B68E6524846}">
      <dgm:prSet/>
      <dgm:spPr/>
      <dgm:t>
        <a:bodyPr/>
        <a:lstStyle/>
        <a:p>
          <a:pPr>
            <a:lnSpc>
              <a:spcPct val="100000"/>
            </a:lnSpc>
          </a:pPr>
          <a:r>
            <a:rPr lang="en-US" dirty="0"/>
            <a:t>Data collection methodology</a:t>
          </a:r>
        </a:p>
      </dgm:t>
    </dgm:pt>
    <dgm:pt modelId="{426EA44D-AAD3-44D2-9F84-4653084A9BAB}" type="parTrans" cxnId="{5CBEE43E-1FAA-4105-8636-D11AD58BFFB3}">
      <dgm:prSet/>
      <dgm:spPr/>
      <dgm:t>
        <a:bodyPr/>
        <a:lstStyle/>
        <a:p>
          <a:endParaRPr lang="en-US"/>
        </a:p>
      </dgm:t>
    </dgm:pt>
    <dgm:pt modelId="{FB30115B-1E5D-4C0F-81B4-BDBC7F31BEFA}" type="sibTrans" cxnId="{5CBEE43E-1FAA-4105-8636-D11AD58BFFB3}">
      <dgm:prSet/>
      <dgm:spPr/>
      <dgm:t>
        <a:bodyPr/>
        <a:lstStyle/>
        <a:p>
          <a:endParaRPr lang="en-US"/>
        </a:p>
      </dgm:t>
    </dgm:pt>
    <dgm:pt modelId="{5CA947C2-63DE-4031-BE75-543FF74215CB}">
      <dgm:prSet/>
      <dgm:spPr/>
      <dgm:t>
        <a:bodyPr/>
        <a:lstStyle/>
        <a:p>
          <a:pPr>
            <a:lnSpc>
              <a:spcPct val="100000"/>
            </a:lnSpc>
          </a:pPr>
          <a:r>
            <a:rPr lang="en-US"/>
            <a:t>Perform data wrangling</a:t>
          </a:r>
        </a:p>
      </dgm:t>
    </dgm:pt>
    <dgm:pt modelId="{20BC834B-8D63-481E-A16B-AAED03728778}" type="parTrans" cxnId="{F8C745E5-1F0E-47C1-B42F-2544ED562E20}">
      <dgm:prSet/>
      <dgm:spPr/>
      <dgm:t>
        <a:bodyPr/>
        <a:lstStyle/>
        <a:p>
          <a:endParaRPr lang="en-US"/>
        </a:p>
      </dgm:t>
    </dgm:pt>
    <dgm:pt modelId="{DD23F08E-8773-4FC4-A8CC-5690B416703F}" type="sibTrans" cxnId="{F8C745E5-1F0E-47C1-B42F-2544ED562E20}">
      <dgm:prSet/>
      <dgm:spPr/>
      <dgm:t>
        <a:bodyPr/>
        <a:lstStyle/>
        <a:p>
          <a:endParaRPr lang="en-US"/>
        </a:p>
      </dgm:t>
    </dgm:pt>
    <dgm:pt modelId="{13051430-2416-4DCD-9032-001A0FF56320}">
      <dgm:prSet/>
      <dgm:spPr/>
      <dgm:t>
        <a:bodyPr/>
        <a:lstStyle/>
        <a:p>
          <a:pPr>
            <a:lnSpc>
              <a:spcPct val="100000"/>
            </a:lnSpc>
          </a:pPr>
          <a:r>
            <a:rPr lang="en-US"/>
            <a:t>Perform exploratory data analysis (EDA) using visualization and SQL</a:t>
          </a:r>
        </a:p>
      </dgm:t>
    </dgm:pt>
    <dgm:pt modelId="{DEF01467-C5E9-440E-A1C8-7696DEAAD66E}" type="parTrans" cxnId="{04E91987-4B2E-43A1-8848-5AF7942F83F7}">
      <dgm:prSet/>
      <dgm:spPr/>
      <dgm:t>
        <a:bodyPr/>
        <a:lstStyle/>
        <a:p>
          <a:endParaRPr lang="en-US"/>
        </a:p>
      </dgm:t>
    </dgm:pt>
    <dgm:pt modelId="{43682E68-C96B-432C-B190-160E92F108D4}" type="sibTrans" cxnId="{04E91987-4B2E-43A1-8848-5AF7942F83F7}">
      <dgm:prSet/>
      <dgm:spPr/>
      <dgm:t>
        <a:bodyPr/>
        <a:lstStyle/>
        <a:p>
          <a:endParaRPr lang="en-US"/>
        </a:p>
      </dgm:t>
    </dgm:pt>
    <dgm:pt modelId="{D742FB5D-78AE-4179-ABF6-0663A94EE338}">
      <dgm:prSet/>
      <dgm:spPr/>
      <dgm:t>
        <a:bodyPr/>
        <a:lstStyle/>
        <a:p>
          <a:pPr>
            <a:lnSpc>
              <a:spcPct val="100000"/>
            </a:lnSpc>
          </a:pPr>
          <a:r>
            <a:rPr lang="en-US"/>
            <a:t>Perform interactive visual analytics using Folium and Plotly Dash</a:t>
          </a:r>
        </a:p>
      </dgm:t>
    </dgm:pt>
    <dgm:pt modelId="{8B4E5A48-2BB1-4C36-8A42-8F16A478BCDF}" type="parTrans" cxnId="{B41EA1F3-0711-4CC8-86BE-A43380F8E69D}">
      <dgm:prSet/>
      <dgm:spPr/>
      <dgm:t>
        <a:bodyPr/>
        <a:lstStyle/>
        <a:p>
          <a:endParaRPr lang="en-US"/>
        </a:p>
      </dgm:t>
    </dgm:pt>
    <dgm:pt modelId="{81FA7A37-B266-48F9-B9C0-A00BE2F92338}" type="sibTrans" cxnId="{B41EA1F3-0711-4CC8-86BE-A43380F8E69D}">
      <dgm:prSet/>
      <dgm:spPr/>
      <dgm:t>
        <a:bodyPr/>
        <a:lstStyle/>
        <a:p>
          <a:endParaRPr lang="en-US"/>
        </a:p>
      </dgm:t>
    </dgm:pt>
    <dgm:pt modelId="{CAED7D89-8A4A-40D4-BD66-18A58A2BE38B}">
      <dgm:prSet/>
      <dgm:spPr/>
      <dgm:t>
        <a:bodyPr/>
        <a:lstStyle/>
        <a:p>
          <a:pPr>
            <a:lnSpc>
              <a:spcPct val="100000"/>
            </a:lnSpc>
          </a:pPr>
          <a:r>
            <a:rPr lang="en-US"/>
            <a:t>Perform predictive analysis using classification models</a:t>
          </a:r>
        </a:p>
      </dgm:t>
    </dgm:pt>
    <dgm:pt modelId="{95B25F85-7756-47C9-9F15-4718CEBAB337}" type="parTrans" cxnId="{98CA649F-2636-484A-B322-78187FB41EDD}">
      <dgm:prSet/>
      <dgm:spPr/>
      <dgm:t>
        <a:bodyPr/>
        <a:lstStyle/>
        <a:p>
          <a:endParaRPr lang="en-US"/>
        </a:p>
      </dgm:t>
    </dgm:pt>
    <dgm:pt modelId="{D34B38E6-C3CD-45A9-BDC0-452DFAAC6FA9}" type="sibTrans" cxnId="{98CA649F-2636-484A-B322-78187FB41EDD}">
      <dgm:prSet/>
      <dgm:spPr/>
      <dgm:t>
        <a:bodyPr/>
        <a:lstStyle/>
        <a:p>
          <a:endParaRPr lang="en-US"/>
        </a:p>
      </dgm:t>
    </dgm:pt>
    <dgm:pt modelId="{AA4E7D87-18B0-484B-889B-FB9A43404E71}" type="pres">
      <dgm:prSet presAssocID="{A68175F5-8E2E-41E5-A6EB-7F56A53E7559}" presName="root" presStyleCnt="0">
        <dgm:presLayoutVars>
          <dgm:dir/>
          <dgm:resizeHandles val="exact"/>
        </dgm:presLayoutVars>
      </dgm:prSet>
      <dgm:spPr/>
    </dgm:pt>
    <dgm:pt modelId="{92C674EB-7861-41A2-9F93-9456BF383CC9}" type="pres">
      <dgm:prSet presAssocID="{E805054D-16B3-4440-900C-2BB43C8B50B3}" presName="compNode" presStyleCnt="0"/>
      <dgm:spPr/>
    </dgm:pt>
    <dgm:pt modelId="{391455B0-ED72-437A-B0B3-D5BA10350423}" type="pres">
      <dgm:prSet presAssocID="{E805054D-16B3-4440-900C-2BB43C8B50B3}" presName="bgRect" presStyleLbl="bgShp" presStyleIdx="0" presStyleCnt="6"/>
      <dgm:spPr/>
    </dgm:pt>
    <dgm:pt modelId="{941D0622-DE1A-4969-989E-0EFC7CF5B71E}" type="pres">
      <dgm:prSet presAssocID="{E805054D-16B3-4440-900C-2BB43C8B50B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0C534990-AA1B-42C4-A5B3-6915B0665D18}" type="pres">
      <dgm:prSet presAssocID="{E805054D-16B3-4440-900C-2BB43C8B50B3}" presName="spaceRect" presStyleCnt="0"/>
      <dgm:spPr/>
    </dgm:pt>
    <dgm:pt modelId="{64EAD5B8-712F-42F8-AD31-3FDFBFEEC5C9}" type="pres">
      <dgm:prSet presAssocID="{E805054D-16B3-4440-900C-2BB43C8B50B3}" presName="parTx" presStyleLbl="revTx" presStyleIdx="0" presStyleCnt="6">
        <dgm:presLayoutVars>
          <dgm:chMax val="0"/>
          <dgm:chPref val="0"/>
        </dgm:presLayoutVars>
      </dgm:prSet>
      <dgm:spPr/>
    </dgm:pt>
    <dgm:pt modelId="{EF50F439-87A3-4156-86E7-39CB6A56C7BC}" type="pres">
      <dgm:prSet presAssocID="{572F6669-F48C-41EB-8964-B93818B8CA30}" presName="sibTrans" presStyleCnt="0"/>
      <dgm:spPr/>
    </dgm:pt>
    <dgm:pt modelId="{0D6AF5AE-D89F-4E4E-976D-40B4A9ECE53D}" type="pres">
      <dgm:prSet presAssocID="{DF799689-826A-40DC-8326-4B68E6524846}" presName="compNode" presStyleCnt="0"/>
      <dgm:spPr/>
    </dgm:pt>
    <dgm:pt modelId="{E49AA39F-7CD6-4C05-9825-7F056AEDCE7C}" type="pres">
      <dgm:prSet presAssocID="{DF799689-826A-40DC-8326-4B68E6524846}" presName="bgRect" presStyleLbl="bgShp" presStyleIdx="1" presStyleCnt="6"/>
      <dgm:spPr/>
    </dgm:pt>
    <dgm:pt modelId="{672A58A5-E849-47CB-8E91-C09DCCE34243}" type="pres">
      <dgm:prSet presAssocID="{DF799689-826A-40DC-8326-4B68E652484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983A55DF-7E3E-4A50-81BE-8F88704B7326}" type="pres">
      <dgm:prSet presAssocID="{DF799689-826A-40DC-8326-4B68E6524846}" presName="spaceRect" presStyleCnt="0"/>
      <dgm:spPr/>
    </dgm:pt>
    <dgm:pt modelId="{23FBF21E-09A2-4A32-8E8D-BFA84DABF5AB}" type="pres">
      <dgm:prSet presAssocID="{DF799689-826A-40DC-8326-4B68E6524846}" presName="parTx" presStyleLbl="revTx" presStyleIdx="1" presStyleCnt="6">
        <dgm:presLayoutVars>
          <dgm:chMax val="0"/>
          <dgm:chPref val="0"/>
        </dgm:presLayoutVars>
      </dgm:prSet>
      <dgm:spPr/>
    </dgm:pt>
    <dgm:pt modelId="{6771D62D-0C2A-439E-B76D-0DA6584D4A06}" type="pres">
      <dgm:prSet presAssocID="{FB30115B-1E5D-4C0F-81B4-BDBC7F31BEFA}" presName="sibTrans" presStyleCnt="0"/>
      <dgm:spPr/>
    </dgm:pt>
    <dgm:pt modelId="{BCCC55BB-23CC-4FFF-BB2B-3D8487EDAA89}" type="pres">
      <dgm:prSet presAssocID="{5CA947C2-63DE-4031-BE75-543FF74215CB}" presName="compNode" presStyleCnt="0"/>
      <dgm:spPr/>
    </dgm:pt>
    <dgm:pt modelId="{ED367A92-2D17-4092-960E-FD8E0A585879}" type="pres">
      <dgm:prSet presAssocID="{5CA947C2-63DE-4031-BE75-543FF74215CB}" presName="bgRect" presStyleLbl="bgShp" presStyleIdx="2" presStyleCnt="6"/>
      <dgm:spPr/>
    </dgm:pt>
    <dgm:pt modelId="{75C4319C-55C0-4DC7-B7E5-9E683F077422}" type="pres">
      <dgm:prSet presAssocID="{5CA947C2-63DE-4031-BE75-543FF74215C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854F426E-EAFC-4827-8DBE-5BDFD829F319}" type="pres">
      <dgm:prSet presAssocID="{5CA947C2-63DE-4031-BE75-543FF74215CB}" presName="spaceRect" presStyleCnt="0"/>
      <dgm:spPr/>
    </dgm:pt>
    <dgm:pt modelId="{3666B2BB-C56D-4517-B312-04E6E6CD33D2}" type="pres">
      <dgm:prSet presAssocID="{5CA947C2-63DE-4031-BE75-543FF74215CB}" presName="parTx" presStyleLbl="revTx" presStyleIdx="2" presStyleCnt="6">
        <dgm:presLayoutVars>
          <dgm:chMax val="0"/>
          <dgm:chPref val="0"/>
        </dgm:presLayoutVars>
      </dgm:prSet>
      <dgm:spPr/>
    </dgm:pt>
    <dgm:pt modelId="{9BEEA172-24D5-469E-A8A8-3B275214677D}" type="pres">
      <dgm:prSet presAssocID="{DD23F08E-8773-4FC4-A8CC-5690B416703F}" presName="sibTrans" presStyleCnt="0"/>
      <dgm:spPr/>
    </dgm:pt>
    <dgm:pt modelId="{7AD4E344-DB11-4B1C-AF53-2B6C517A6039}" type="pres">
      <dgm:prSet presAssocID="{13051430-2416-4DCD-9032-001A0FF56320}" presName="compNode" presStyleCnt="0"/>
      <dgm:spPr/>
    </dgm:pt>
    <dgm:pt modelId="{CAE1A3F1-9478-464E-B243-3D437A13CD57}" type="pres">
      <dgm:prSet presAssocID="{13051430-2416-4DCD-9032-001A0FF56320}" presName="bgRect" presStyleLbl="bgShp" presStyleIdx="3" presStyleCnt="6"/>
      <dgm:spPr/>
    </dgm:pt>
    <dgm:pt modelId="{861D6BD5-E50F-4BDF-925E-88823BE37AF9}" type="pres">
      <dgm:prSet presAssocID="{13051430-2416-4DCD-9032-001A0FF5632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B7D68A23-1EFB-4055-8D69-3ABEC904329C}" type="pres">
      <dgm:prSet presAssocID="{13051430-2416-4DCD-9032-001A0FF56320}" presName="spaceRect" presStyleCnt="0"/>
      <dgm:spPr/>
    </dgm:pt>
    <dgm:pt modelId="{2FB09814-6782-44E6-B7EA-F6FD452505DB}" type="pres">
      <dgm:prSet presAssocID="{13051430-2416-4DCD-9032-001A0FF56320}" presName="parTx" presStyleLbl="revTx" presStyleIdx="3" presStyleCnt="6">
        <dgm:presLayoutVars>
          <dgm:chMax val="0"/>
          <dgm:chPref val="0"/>
        </dgm:presLayoutVars>
      </dgm:prSet>
      <dgm:spPr/>
    </dgm:pt>
    <dgm:pt modelId="{8F327C19-5943-421B-9452-7C5425BF0D03}" type="pres">
      <dgm:prSet presAssocID="{43682E68-C96B-432C-B190-160E92F108D4}" presName="sibTrans" presStyleCnt="0"/>
      <dgm:spPr/>
    </dgm:pt>
    <dgm:pt modelId="{6E57AC17-9A86-4194-91DB-7B4176893051}" type="pres">
      <dgm:prSet presAssocID="{D742FB5D-78AE-4179-ABF6-0663A94EE338}" presName="compNode" presStyleCnt="0"/>
      <dgm:spPr/>
    </dgm:pt>
    <dgm:pt modelId="{12EEB94C-253A-4DB8-874D-54DDBB33C12B}" type="pres">
      <dgm:prSet presAssocID="{D742FB5D-78AE-4179-ABF6-0663A94EE338}" presName="bgRect" presStyleLbl="bgShp" presStyleIdx="4" presStyleCnt="6"/>
      <dgm:spPr/>
    </dgm:pt>
    <dgm:pt modelId="{96D6DB8B-EAD9-40AB-B1D0-D7E5946A2263}" type="pres">
      <dgm:prSet presAssocID="{D742FB5D-78AE-4179-ABF6-0663A94EE33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onitor"/>
        </a:ext>
      </dgm:extLst>
    </dgm:pt>
    <dgm:pt modelId="{807B8ACC-A530-4B65-AF11-099863C84819}" type="pres">
      <dgm:prSet presAssocID="{D742FB5D-78AE-4179-ABF6-0663A94EE338}" presName="spaceRect" presStyleCnt="0"/>
      <dgm:spPr/>
    </dgm:pt>
    <dgm:pt modelId="{FE815D90-0E1E-4764-B130-A06F14761317}" type="pres">
      <dgm:prSet presAssocID="{D742FB5D-78AE-4179-ABF6-0663A94EE338}" presName="parTx" presStyleLbl="revTx" presStyleIdx="4" presStyleCnt="6">
        <dgm:presLayoutVars>
          <dgm:chMax val="0"/>
          <dgm:chPref val="0"/>
        </dgm:presLayoutVars>
      </dgm:prSet>
      <dgm:spPr/>
    </dgm:pt>
    <dgm:pt modelId="{B3DD0501-1F01-4596-B375-4844D4663B0E}" type="pres">
      <dgm:prSet presAssocID="{81FA7A37-B266-48F9-B9C0-A00BE2F92338}" presName="sibTrans" presStyleCnt="0"/>
      <dgm:spPr/>
    </dgm:pt>
    <dgm:pt modelId="{14911127-DFA8-41E6-9D49-A152509C159D}" type="pres">
      <dgm:prSet presAssocID="{CAED7D89-8A4A-40D4-BD66-18A58A2BE38B}" presName="compNode" presStyleCnt="0"/>
      <dgm:spPr/>
    </dgm:pt>
    <dgm:pt modelId="{C232CEDE-5369-4EC0-9C80-CEA66E73A56A}" type="pres">
      <dgm:prSet presAssocID="{CAED7D89-8A4A-40D4-BD66-18A58A2BE38B}" presName="bgRect" presStyleLbl="bgShp" presStyleIdx="5" presStyleCnt="6"/>
      <dgm:spPr/>
    </dgm:pt>
    <dgm:pt modelId="{D9F120DE-BF68-4A52-A954-BB512DC7DAF5}" type="pres">
      <dgm:prSet presAssocID="{CAED7D89-8A4A-40D4-BD66-18A58A2BE38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eckmark"/>
        </a:ext>
      </dgm:extLst>
    </dgm:pt>
    <dgm:pt modelId="{85225D7D-7D82-4496-A0F8-3C2EE0F03738}" type="pres">
      <dgm:prSet presAssocID="{CAED7D89-8A4A-40D4-BD66-18A58A2BE38B}" presName="spaceRect" presStyleCnt="0"/>
      <dgm:spPr/>
    </dgm:pt>
    <dgm:pt modelId="{D8D2A816-E44D-4ABD-B760-9CC08EFDEBA0}" type="pres">
      <dgm:prSet presAssocID="{CAED7D89-8A4A-40D4-BD66-18A58A2BE38B}" presName="parTx" presStyleLbl="revTx" presStyleIdx="5" presStyleCnt="6">
        <dgm:presLayoutVars>
          <dgm:chMax val="0"/>
          <dgm:chPref val="0"/>
        </dgm:presLayoutVars>
      </dgm:prSet>
      <dgm:spPr/>
    </dgm:pt>
  </dgm:ptLst>
  <dgm:cxnLst>
    <dgm:cxn modelId="{7EA2B331-30D7-4F43-A40E-488B28587677}" type="presOf" srcId="{CAED7D89-8A4A-40D4-BD66-18A58A2BE38B}" destId="{D8D2A816-E44D-4ABD-B760-9CC08EFDEBA0}" srcOrd="0" destOrd="0" presId="urn:microsoft.com/office/officeart/2018/2/layout/IconVerticalSolidList"/>
    <dgm:cxn modelId="{5CBEE43E-1FAA-4105-8636-D11AD58BFFB3}" srcId="{A68175F5-8E2E-41E5-A6EB-7F56A53E7559}" destId="{DF799689-826A-40DC-8326-4B68E6524846}" srcOrd="1" destOrd="0" parTransId="{426EA44D-AAD3-44D2-9F84-4653084A9BAB}" sibTransId="{FB30115B-1E5D-4C0F-81B4-BDBC7F31BEFA}"/>
    <dgm:cxn modelId="{07033B5F-EA01-4629-91B9-47FE4F1D7071}" type="presOf" srcId="{D742FB5D-78AE-4179-ABF6-0663A94EE338}" destId="{FE815D90-0E1E-4764-B130-A06F14761317}" srcOrd="0" destOrd="0" presId="urn:microsoft.com/office/officeart/2018/2/layout/IconVerticalSolidList"/>
    <dgm:cxn modelId="{6D8E5C7F-4C92-4F6B-8C3B-8593BFA9F736}" srcId="{A68175F5-8E2E-41E5-A6EB-7F56A53E7559}" destId="{E805054D-16B3-4440-900C-2BB43C8B50B3}" srcOrd="0" destOrd="0" parTransId="{9CD8E039-552D-4230-8FDB-B24A340FE558}" sibTransId="{572F6669-F48C-41EB-8964-B93818B8CA30}"/>
    <dgm:cxn modelId="{04E91987-4B2E-43A1-8848-5AF7942F83F7}" srcId="{A68175F5-8E2E-41E5-A6EB-7F56A53E7559}" destId="{13051430-2416-4DCD-9032-001A0FF56320}" srcOrd="3" destOrd="0" parTransId="{DEF01467-C5E9-440E-A1C8-7696DEAAD66E}" sibTransId="{43682E68-C96B-432C-B190-160E92F108D4}"/>
    <dgm:cxn modelId="{500B1697-AED1-4158-802D-00AB2589E3C1}" type="presOf" srcId="{5CA947C2-63DE-4031-BE75-543FF74215CB}" destId="{3666B2BB-C56D-4517-B312-04E6E6CD33D2}" srcOrd="0" destOrd="0" presId="urn:microsoft.com/office/officeart/2018/2/layout/IconVerticalSolidList"/>
    <dgm:cxn modelId="{98CA649F-2636-484A-B322-78187FB41EDD}" srcId="{A68175F5-8E2E-41E5-A6EB-7F56A53E7559}" destId="{CAED7D89-8A4A-40D4-BD66-18A58A2BE38B}" srcOrd="5" destOrd="0" parTransId="{95B25F85-7756-47C9-9F15-4718CEBAB337}" sibTransId="{D34B38E6-C3CD-45A9-BDC0-452DFAAC6FA9}"/>
    <dgm:cxn modelId="{C7DDC6AB-D07B-4CAC-BFF6-452D78348655}" type="presOf" srcId="{DF799689-826A-40DC-8326-4B68E6524846}" destId="{23FBF21E-09A2-4A32-8E8D-BFA84DABF5AB}" srcOrd="0" destOrd="0" presId="urn:microsoft.com/office/officeart/2018/2/layout/IconVerticalSolidList"/>
    <dgm:cxn modelId="{67795EB1-E448-4F08-99C2-0602EDF1683C}" type="presOf" srcId="{A68175F5-8E2E-41E5-A6EB-7F56A53E7559}" destId="{AA4E7D87-18B0-484B-889B-FB9A43404E71}" srcOrd="0" destOrd="0" presId="urn:microsoft.com/office/officeart/2018/2/layout/IconVerticalSolidList"/>
    <dgm:cxn modelId="{256F7DCE-44D7-45CC-ABCD-5BAAAD07C95B}" type="presOf" srcId="{13051430-2416-4DCD-9032-001A0FF56320}" destId="{2FB09814-6782-44E6-B7EA-F6FD452505DB}" srcOrd="0" destOrd="0" presId="urn:microsoft.com/office/officeart/2018/2/layout/IconVerticalSolidList"/>
    <dgm:cxn modelId="{E18CD7D4-9F8E-49C2-A5C4-8F8E71E98267}" type="presOf" srcId="{E805054D-16B3-4440-900C-2BB43C8B50B3}" destId="{64EAD5B8-712F-42F8-AD31-3FDFBFEEC5C9}" srcOrd="0" destOrd="0" presId="urn:microsoft.com/office/officeart/2018/2/layout/IconVerticalSolidList"/>
    <dgm:cxn modelId="{F8C745E5-1F0E-47C1-B42F-2544ED562E20}" srcId="{A68175F5-8E2E-41E5-A6EB-7F56A53E7559}" destId="{5CA947C2-63DE-4031-BE75-543FF74215CB}" srcOrd="2" destOrd="0" parTransId="{20BC834B-8D63-481E-A16B-AAED03728778}" sibTransId="{DD23F08E-8773-4FC4-A8CC-5690B416703F}"/>
    <dgm:cxn modelId="{B41EA1F3-0711-4CC8-86BE-A43380F8E69D}" srcId="{A68175F5-8E2E-41E5-A6EB-7F56A53E7559}" destId="{D742FB5D-78AE-4179-ABF6-0663A94EE338}" srcOrd="4" destOrd="0" parTransId="{8B4E5A48-2BB1-4C36-8A42-8F16A478BCDF}" sibTransId="{81FA7A37-B266-48F9-B9C0-A00BE2F92338}"/>
    <dgm:cxn modelId="{B04054E7-62E9-41D9-A66B-360AF294EA63}" type="presParOf" srcId="{AA4E7D87-18B0-484B-889B-FB9A43404E71}" destId="{92C674EB-7861-41A2-9F93-9456BF383CC9}" srcOrd="0" destOrd="0" presId="urn:microsoft.com/office/officeart/2018/2/layout/IconVerticalSolidList"/>
    <dgm:cxn modelId="{424423EC-CDB2-444F-85B0-FD4C9804536D}" type="presParOf" srcId="{92C674EB-7861-41A2-9F93-9456BF383CC9}" destId="{391455B0-ED72-437A-B0B3-D5BA10350423}" srcOrd="0" destOrd="0" presId="urn:microsoft.com/office/officeart/2018/2/layout/IconVerticalSolidList"/>
    <dgm:cxn modelId="{74D6D569-126D-4EB5-9060-C5D82CCFFF14}" type="presParOf" srcId="{92C674EB-7861-41A2-9F93-9456BF383CC9}" destId="{941D0622-DE1A-4969-989E-0EFC7CF5B71E}" srcOrd="1" destOrd="0" presId="urn:microsoft.com/office/officeart/2018/2/layout/IconVerticalSolidList"/>
    <dgm:cxn modelId="{DB9EF1FB-6CC3-453A-92B8-2B8D13764DF2}" type="presParOf" srcId="{92C674EB-7861-41A2-9F93-9456BF383CC9}" destId="{0C534990-AA1B-42C4-A5B3-6915B0665D18}" srcOrd="2" destOrd="0" presId="urn:microsoft.com/office/officeart/2018/2/layout/IconVerticalSolidList"/>
    <dgm:cxn modelId="{E823FCF4-1DA0-434C-B85C-5A1F745C01B8}" type="presParOf" srcId="{92C674EB-7861-41A2-9F93-9456BF383CC9}" destId="{64EAD5B8-712F-42F8-AD31-3FDFBFEEC5C9}" srcOrd="3" destOrd="0" presId="urn:microsoft.com/office/officeart/2018/2/layout/IconVerticalSolidList"/>
    <dgm:cxn modelId="{F21E883F-D5FC-43D7-816A-CE81288634FD}" type="presParOf" srcId="{AA4E7D87-18B0-484B-889B-FB9A43404E71}" destId="{EF50F439-87A3-4156-86E7-39CB6A56C7BC}" srcOrd="1" destOrd="0" presId="urn:microsoft.com/office/officeart/2018/2/layout/IconVerticalSolidList"/>
    <dgm:cxn modelId="{B0BEC647-A608-430A-AD6A-92DDC2BAC92B}" type="presParOf" srcId="{AA4E7D87-18B0-484B-889B-FB9A43404E71}" destId="{0D6AF5AE-D89F-4E4E-976D-40B4A9ECE53D}" srcOrd="2" destOrd="0" presId="urn:microsoft.com/office/officeart/2018/2/layout/IconVerticalSolidList"/>
    <dgm:cxn modelId="{E92B7254-A15A-482D-9347-32D11ECF36F9}" type="presParOf" srcId="{0D6AF5AE-D89F-4E4E-976D-40B4A9ECE53D}" destId="{E49AA39F-7CD6-4C05-9825-7F056AEDCE7C}" srcOrd="0" destOrd="0" presId="urn:microsoft.com/office/officeart/2018/2/layout/IconVerticalSolidList"/>
    <dgm:cxn modelId="{0DD4EF46-57DF-4CB7-9D6D-78B8ED84CFA4}" type="presParOf" srcId="{0D6AF5AE-D89F-4E4E-976D-40B4A9ECE53D}" destId="{672A58A5-E849-47CB-8E91-C09DCCE34243}" srcOrd="1" destOrd="0" presId="urn:microsoft.com/office/officeart/2018/2/layout/IconVerticalSolidList"/>
    <dgm:cxn modelId="{0EBAF9F4-D0F8-497F-BF60-E78A2552BFBC}" type="presParOf" srcId="{0D6AF5AE-D89F-4E4E-976D-40B4A9ECE53D}" destId="{983A55DF-7E3E-4A50-81BE-8F88704B7326}" srcOrd="2" destOrd="0" presId="urn:microsoft.com/office/officeart/2018/2/layout/IconVerticalSolidList"/>
    <dgm:cxn modelId="{5F98C269-8B1C-4D16-8760-6B7ED3566AF8}" type="presParOf" srcId="{0D6AF5AE-D89F-4E4E-976D-40B4A9ECE53D}" destId="{23FBF21E-09A2-4A32-8E8D-BFA84DABF5AB}" srcOrd="3" destOrd="0" presId="urn:microsoft.com/office/officeart/2018/2/layout/IconVerticalSolidList"/>
    <dgm:cxn modelId="{72CDB46A-1367-4E1A-9799-FB6090F8B464}" type="presParOf" srcId="{AA4E7D87-18B0-484B-889B-FB9A43404E71}" destId="{6771D62D-0C2A-439E-B76D-0DA6584D4A06}" srcOrd="3" destOrd="0" presId="urn:microsoft.com/office/officeart/2018/2/layout/IconVerticalSolidList"/>
    <dgm:cxn modelId="{1916A023-B289-48DE-B494-259CB2E37CBD}" type="presParOf" srcId="{AA4E7D87-18B0-484B-889B-FB9A43404E71}" destId="{BCCC55BB-23CC-4FFF-BB2B-3D8487EDAA89}" srcOrd="4" destOrd="0" presId="urn:microsoft.com/office/officeart/2018/2/layout/IconVerticalSolidList"/>
    <dgm:cxn modelId="{AB113E1A-7A4E-4FD3-B3F0-573CF1725238}" type="presParOf" srcId="{BCCC55BB-23CC-4FFF-BB2B-3D8487EDAA89}" destId="{ED367A92-2D17-4092-960E-FD8E0A585879}" srcOrd="0" destOrd="0" presId="urn:microsoft.com/office/officeart/2018/2/layout/IconVerticalSolidList"/>
    <dgm:cxn modelId="{D9D74401-8225-41D3-B254-EBD0E59BD709}" type="presParOf" srcId="{BCCC55BB-23CC-4FFF-BB2B-3D8487EDAA89}" destId="{75C4319C-55C0-4DC7-B7E5-9E683F077422}" srcOrd="1" destOrd="0" presId="urn:microsoft.com/office/officeart/2018/2/layout/IconVerticalSolidList"/>
    <dgm:cxn modelId="{BA922418-5368-4388-B02E-683F68BF8FF7}" type="presParOf" srcId="{BCCC55BB-23CC-4FFF-BB2B-3D8487EDAA89}" destId="{854F426E-EAFC-4827-8DBE-5BDFD829F319}" srcOrd="2" destOrd="0" presId="urn:microsoft.com/office/officeart/2018/2/layout/IconVerticalSolidList"/>
    <dgm:cxn modelId="{6FBFCE82-3ADE-4713-A10B-DA40F61C7547}" type="presParOf" srcId="{BCCC55BB-23CC-4FFF-BB2B-3D8487EDAA89}" destId="{3666B2BB-C56D-4517-B312-04E6E6CD33D2}" srcOrd="3" destOrd="0" presId="urn:microsoft.com/office/officeart/2018/2/layout/IconVerticalSolidList"/>
    <dgm:cxn modelId="{ADE539AD-D272-42CE-8670-42F405787374}" type="presParOf" srcId="{AA4E7D87-18B0-484B-889B-FB9A43404E71}" destId="{9BEEA172-24D5-469E-A8A8-3B275214677D}" srcOrd="5" destOrd="0" presId="urn:microsoft.com/office/officeart/2018/2/layout/IconVerticalSolidList"/>
    <dgm:cxn modelId="{722BA5AE-E1BC-4A1E-A5CF-47F3679F01ED}" type="presParOf" srcId="{AA4E7D87-18B0-484B-889B-FB9A43404E71}" destId="{7AD4E344-DB11-4B1C-AF53-2B6C517A6039}" srcOrd="6" destOrd="0" presId="urn:microsoft.com/office/officeart/2018/2/layout/IconVerticalSolidList"/>
    <dgm:cxn modelId="{995C1FBC-F180-4901-862B-099F2A4B219C}" type="presParOf" srcId="{7AD4E344-DB11-4B1C-AF53-2B6C517A6039}" destId="{CAE1A3F1-9478-464E-B243-3D437A13CD57}" srcOrd="0" destOrd="0" presId="urn:microsoft.com/office/officeart/2018/2/layout/IconVerticalSolidList"/>
    <dgm:cxn modelId="{0493831B-83ED-4C5F-9ABF-3B2436450CDE}" type="presParOf" srcId="{7AD4E344-DB11-4B1C-AF53-2B6C517A6039}" destId="{861D6BD5-E50F-4BDF-925E-88823BE37AF9}" srcOrd="1" destOrd="0" presId="urn:microsoft.com/office/officeart/2018/2/layout/IconVerticalSolidList"/>
    <dgm:cxn modelId="{1206A6A6-03E6-400B-97D6-D4601850BCC6}" type="presParOf" srcId="{7AD4E344-DB11-4B1C-AF53-2B6C517A6039}" destId="{B7D68A23-1EFB-4055-8D69-3ABEC904329C}" srcOrd="2" destOrd="0" presId="urn:microsoft.com/office/officeart/2018/2/layout/IconVerticalSolidList"/>
    <dgm:cxn modelId="{8C85B9B8-C797-4ECD-BB28-2D281FA629E6}" type="presParOf" srcId="{7AD4E344-DB11-4B1C-AF53-2B6C517A6039}" destId="{2FB09814-6782-44E6-B7EA-F6FD452505DB}" srcOrd="3" destOrd="0" presId="urn:microsoft.com/office/officeart/2018/2/layout/IconVerticalSolidList"/>
    <dgm:cxn modelId="{CDC2F380-7BBB-42CB-8929-4B328E56E745}" type="presParOf" srcId="{AA4E7D87-18B0-484B-889B-FB9A43404E71}" destId="{8F327C19-5943-421B-9452-7C5425BF0D03}" srcOrd="7" destOrd="0" presId="urn:microsoft.com/office/officeart/2018/2/layout/IconVerticalSolidList"/>
    <dgm:cxn modelId="{4D8C5C5B-BA4B-43FD-B9DD-E76B866B1CEB}" type="presParOf" srcId="{AA4E7D87-18B0-484B-889B-FB9A43404E71}" destId="{6E57AC17-9A86-4194-91DB-7B4176893051}" srcOrd="8" destOrd="0" presId="urn:microsoft.com/office/officeart/2018/2/layout/IconVerticalSolidList"/>
    <dgm:cxn modelId="{7A1F54C2-2444-448E-93B3-4FAD12E4AFBF}" type="presParOf" srcId="{6E57AC17-9A86-4194-91DB-7B4176893051}" destId="{12EEB94C-253A-4DB8-874D-54DDBB33C12B}" srcOrd="0" destOrd="0" presId="urn:microsoft.com/office/officeart/2018/2/layout/IconVerticalSolidList"/>
    <dgm:cxn modelId="{41F3D3DC-3F79-4223-90CA-78CE7A067F17}" type="presParOf" srcId="{6E57AC17-9A86-4194-91DB-7B4176893051}" destId="{96D6DB8B-EAD9-40AB-B1D0-D7E5946A2263}" srcOrd="1" destOrd="0" presId="urn:microsoft.com/office/officeart/2018/2/layout/IconVerticalSolidList"/>
    <dgm:cxn modelId="{12A7225B-F945-49BC-8F3E-027E7DCAB0D0}" type="presParOf" srcId="{6E57AC17-9A86-4194-91DB-7B4176893051}" destId="{807B8ACC-A530-4B65-AF11-099863C84819}" srcOrd="2" destOrd="0" presId="urn:microsoft.com/office/officeart/2018/2/layout/IconVerticalSolidList"/>
    <dgm:cxn modelId="{8B4CF63E-7D09-45FE-AAB3-7CC934151DA9}" type="presParOf" srcId="{6E57AC17-9A86-4194-91DB-7B4176893051}" destId="{FE815D90-0E1E-4764-B130-A06F14761317}" srcOrd="3" destOrd="0" presId="urn:microsoft.com/office/officeart/2018/2/layout/IconVerticalSolidList"/>
    <dgm:cxn modelId="{DFD61D6D-A1F6-45F8-B97E-2D59974E1AD6}" type="presParOf" srcId="{AA4E7D87-18B0-484B-889B-FB9A43404E71}" destId="{B3DD0501-1F01-4596-B375-4844D4663B0E}" srcOrd="9" destOrd="0" presId="urn:microsoft.com/office/officeart/2018/2/layout/IconVerticalSolidList"/>
    <dgm:cxn modelId="{A0784565-DC85-42EA-B1E3-AE7B7C6CECF2}" type="presParOf" srcId="{AA4E7D87-18B0-484B-889B-FB9A43404E71}" destId="{14911127-DFA8-41E6-9D49-A152509C159D}" srcOrd="10" destOrd="0" presId="urn:microsoft.com/office/officeart/2018/2/layout/IconVerticalSolidList"/>
    <dgm:cxn modelId="{16D7B69A-AF61-4305-8E56-8312A365218C}" type="presParOf" srcId="{14911127-DFA8-41E6-9D49-A152509C159D}" destId="{C232CEDE-5369-4EC0-9C80-CEA66E73A56A}" srcOrd="0" destOrd="0" presId="urn:microsoft.com/office/officeart/2018/2/layout/IconVerticalSolidList"/>
    <dgm:cxn modelId="{A570784F-EA42-423F-96FC-4FBC5DE09815}" type="presParOf" srcId="{14911127-DFA8-41E6-9D49-A152509C159D}" destId="{D9F120DE-BF68-4A52-A954-BB512DC7DAF5}" srcOrd="1" destOrd="0" presId="urn:microsoft.com/office/officeart/2018/2/layout/IconVerticalSolidList"/>
    <dgm:cxn modelId="{02B05ABD-5EDC-487C-A328-41C1D598E06A}" type="presParOf" srcId="{14911127-DFA8-41E6-9D49-A152509C159D}" destId="{85225D7D-7D82-4496-A0F8-3C2EE0F03738}" srcOrd="2" destOrd="0" presId="urn:microsoft.com/office/officeart/2018/2/layout/IconVerticalSolidList"/>
    <dgm:cxn modelId="{5BA9F8DD-581F-4510-BD3D-2B24056ED49F}" type="presParOf" srcId="{14911127-DFA8-41E6-9D49-A152509C159D}" destId="{D8D2A816-E44D-4ABD-B760-9CC08EFDEBA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F0CC4B-C9E7-44C6-BF1A-D36C28BDDF6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38C894C-CC4A-4E66-BC52-D8B1A995BDE9}">
      <dgm:prSet/>
      <dgm:spPr/>
      <dgm:t>
        <a:bodyPr/>
        <a:lstStyle/>
        <a:p>
          <a:pPr>
            <a:lnSpc>
              <a:spcPct val="100000"/>
            </a:lnSpc>
          </a:pPr>
          <a:r>
            <a:rPr lang="en-US" dirty="0"/>
            <a:t>Data Wrangling involves preparing raw data for analysis by cleaning and transforming it into a usable format. We began by inspecting the dataset and identifying missing or inconsistent values. Missing values were handled using deletion or imputation techniques. Categorical variables were encoded, and numerical features were scaled for model compatibility. These steps ensured the dataset was clean, consistent, and ready for modeling and visualization.</a:t>
          </a:r>
        </a:p>
      </dgm:t>
    </dgm:pt>
    <dgm:pt modelId="{2DDA7FEA-1C63-40AF-9DE7-46AD5333FA8F}" type="parTrans" cxnId="{FB4DC396-832D-4296-A5A7-890E1F080CFB}">
      <dgm:prSet/>
      <dgm:spPr/>
      <dgm:t>
        <a:bodyPr/>
        <a:lstStyle/>
        <a:p>
          <a:endParaRPr lang="en-US"/>
        </a:p>
      </dgm:t>
    </dgm:pt>
    <dgm:pt modelId="{D8768044-A8CB-4C49-95CE-4D85FDF9125D}" type="sibTrans" cxnId="{FB4DC396-832D-4296-A5A7-890E1F080CFB}">
      <dgm:prSet/>
      <dgm:spPr/>
      <dgm:t>
        <a:bodyPr/>
        <a:lstStyle/>
        <a:p>
          <a:endParaRPr lang="en-US"/>
        </a:p>
      </dgm:t>
    </dgm:pt>
    <dgm:pt modelId="{08AABF42-6D5D-41C2-8B5F-1D6FE665606D}">
      <dgm:prSet/>
      <dgm:spPr/>
      <dgm:t>
        <a:bodyPr/>
        <a:lstStyle/>
        <a:p>
          <a:pPr>
            <a:lnSpc>
              <a:spcPct val="100000"/>
            </a:lnSpc>
          </a:pPr>
          <a:r>
            <a:rPr lang="en-US"/>
            <a:t>https://github.com/dee276/AppliedDataScience/blob/main/labs-jupyter-spacex-Data%20wrangling.ipynb</a:t>
          </a:r>
        </a:p>
      </dgm:t>
    </dgm:pt>
    <dgm:pt modelId="{BF5D1DCA-F4FB-4CA0-92DD-A8CAA130EEF4}" type="parTrans" cxnId="{AF747341-871F-48C1-BB4B-9C20A096CA16}">
      <dgm:prSet/>
      <dgm:spPr/>
      <dgm:t>
        <a:bodyPr/>
        <a:lstStyle/>
        <a:p>
          <a:endParaRPr lang="en-US"/>
        </a:p>
      </dgm:t>
    </dgm:pt>
    <dgm:pt modelId="{640D77B0-9702-428D-8721-C2D7F5D9DB3E}" type="sibTrans" cxnId="{AF747341-871F-48C1-BB4B-9C20A096CA16}">
      <dgm:prSet/>
      <dgm:spPr/>
      <dgm:t>
        <a:bodyPr/>
        <a:lstStyle/>
        <a:p>
          <a:endParaRPr lang="en-US"/>
        </a:p>
      </dgm:t>
    </dgm:pt>
    <dgm:pt modelId="{506FC83B-5DEA-44C5-B92D-4CE6772B39A6}" type="pres">
      <dgm:prSet presAssocID="{7AF0CC4B-C9E7-44C6-BF1A-D36C28BDDF67}" presName="root" presStyleCnt="0">
        <dgm:presLayoutVars>
          <dgm:dir/>
          <dgm:resizeHandles val="exact"/>
        </dgm:presLayoutVars>
      </dgm:prSet>
      <dgm:spPr/>
    </dgm:pt>
    <dgm:pt modelId="{2F89463B-F987-4E9F-9782-3837A2BDFBC0}" type="pres">
      <dgm:prSet presAssocID="{738C894C-CC4A-4E66-BC52-D8B1A995BDE9}" presName="compNode" presStyleCnt="0"/>
      <dgm:spPr/>
    </dgm:pt>
    <dgm:pt modelId="{58E9E398-4AFF-43B9-ACA1-47FF2ECA6501}" type="pres">
      <dgm:prSet presAssocID="{738C894C-CC4A-4E66-BC52-D8B1A995BDE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982AF9CE-AF79-45A0-86EC-279795452ADE}" type="pres">
      <dgm:prSet presAssocID="{738C894C-CC4A-4E66-BC52-D8B1A995BDE9}" presName="spaceRect" presStyleCnt="0"/>
      <dgm:spPr/>
    </dgm:pt>
    <dgm:pt modelId="{D8CE55A6-D74F-462A-A4A1-4803C43D33E0}" type="pres">
      <dgm:prSet presAssocID="{738C894C-CC4A-4E66-BC52-D8B1A995BDE9}" presName="textRect" presStyleLbl="revTx" presStyleIdx="0" presStyleCnt="2">
        <dgm:presLayoutVars>
          <dgm:chMax val="1"/>
          <dgm:chPref val="1"/>
        </dgm:presLayoutVars>
      </dgm:prSet>
      <dgm:spPr/>
    </dgm:pt>
    <dgm:pt modelId="{3B466860-7600-473B-9E0B-D2C6510B5762}" type="pres">
      <dgm:prSet presAssocID="{D8768044-A8CB-4C49-95CE-4D85FDF9125D}" presName="sibTrans" presStyleCnt="0"/>
      <dgm:spPr/>
    </dgm:pt>
    <dgm:pt modelId="{A9574437-C212-4899-B14F-1E88B5D9BEB8}" type="pres">
      <dgm:prSet presAssocID="{08AABF42-6D5D-41C2-8B5F-1D6FE665606D}" presName="compNode" presStyleCnt="0"/>
      <dgm:spPr/>
    </dgm:pt>
    <dgm:pt modelId="{78E5E3BE-0426-4466-B7CB-883FEFD57559}" type="pres">
      <dgm:prSet presAssocID="{08AABF42-6D5D-41C2-8B5F-1D6FE665606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arth Globe Americas"/>
        </a:ext>
      </dgm:extLst>
    </dgm:pt>
    <dgm:pt modelId="{101D0AFE-41F7-4861-8340-EC4A64CA29F7}" type="pres">
      <dgm:prSet presAssocID="{08AABF42-6D5D-41C2-8B5F-1D6FE665606D}" presName="spaceRect" presStyleCnt="0"/>
      <dgm:spPr/>
    </dgm:pt>
    <dgm:pt modelId="{CDB12D95-CC11-4EF0-805D-B6A91BF86244}" type="pres">
      <dgm:prSet presAssocID="{08AABF42-6D5D-41C2-8B5F-1D6FE665606D}" presName="textRect" presStyleLbl="revTx" presStyleIdx="1" presStyleCnt="2">
        <dgm:presLayoutVars>
          <dgm:chMax val="1"/>
          <dgm:chPref val="1"/>
        </dgm:presLayoutVars>
      </dgm:prSet>
      <dgm:spPr/>
    </dgm:pt>
  </dgm:ptLst>
  <dgm:cxnLst>
    <dgm:cxn modelId="{AF747341-871F-48C1-BB4B-9C20A096CA16}" srcId="{7AF0CC4B-C9E7-44C6-BF1A-D36C28BDDF67}" destId="{08AABF42-6D5D-41C2-8B5F-1D6FE665606D}" srcOrd="1" destOrd="0" parTransId="{BF5D1DCA-F4FB-4CA0-92DD-A8CAA130EEF4}" sibTransId="{640D77B0-9702-428D-8721-C2D7F5D9DB3E}"/>
    <dgm:cxn modelId="{1788E679-213E-4B32-B6A3-8B33CC3F68A7}" type="presOf" srcId="{08AABF42-6D5D-41C2-8B5F-1D6FE665606D}" destId="{CDB12D95-CC11-4EF0-805D-B6A91BF86244}" srcOrd="0" destOrd="0" presId="urn:microsoft.com/office/officeart/2018/2/layout/IconLabelList"/>
    <dgm:cxn modelId="{5AA04C8D-9590-44EB-BC5D-0813E77EB75D}" type="presOf" srcId="{738C894C-CC4A-4E66-BC52-D8B1A995BDE9}" destId="{D8CE55A6-D74F-462A-A4A1-4803C43D33E0}" srcOrd="0" destOrd="0" presId="urn:microsoft.com/office/officeart/2018/2/layout/IconLabelList"/>
    <dgm:cxn modelId="{FB4DC396-832D-4296-A5A7-890E1F080CFB}" srcId="{7AF0CC4B-C9E7-44C6-BF1A-D36C28BDDF67}" destId="{738C894C-CC4A-4E66-BC52-D8B1A995BDE9}" srcOrd="0" destOrd="0" parTransId="{2DDA7FEA-1C63-40AF-9DE7-46AD5333FA8F}" sibTransId="{D8768044-A8CB-4C49-95CE-4D85FDF9125D}"/>
    <dgm:cxn modelId="{3656B3F6-7BEC-4550-A19B-524B2C1A2311}" type="presOf" srcId="{7AF0CC4B-C9E7-44C6-BF1A-D36C28BDDF67}" destId="{506FC83B-5DEA-44C5-B92D-4CE6772B39A6}" srcOrd="0" destOrd="0" presId="urn:microsoft.com/office/officeart/2018/2/layout/IconLabelList"/>
    <dgm:cxn modelId="{6350642F-63A7-4B90-B0CE-02F3DC9416A3}" type="presParOf" srcId="{506FC83B-5DEA-44C5-B92D-4CE6772B39A6}" destId="{2F89463B-F987-4E9F-9782-3837A2BDFBC0}" srcOrd="0" destOrd="0" presId="urn:microsoft.com/office/officeart/2018/2/layout/IconLabelList"/>
    <dgm:cxn modelId="{CB25CC89-6EC9-4748-AAF2-E18F90254255}" type="presParOf" srcId="{2F89463B-F987-4E9F-9782-3837A2BDFBC0}" destId="{58E9E398-4AFF-43B9-ACA1-47FF2ECA6501}" srcOrd="0" destOrd="0" presId="urn:microsoft.com/office/officeart/2018/2/layout/IconLabelList"/>
    <dgm:cxn modelId="{CEBC5B43-0765-4FE7-9B23-BEAEBAC91418}" type="presParOf" srcId="{2F89463B-F987-4E9F-9782-3837A2BDFBC0}" destId="{982AF9CE-AF79-45A0-86EC-279795452ADE}" srcOrd="1" destOrd="0" presId="urn:microsoft.com/office/officeart/2018/2/layout/IconLabelList"/>
    <dgm:cxn modelId="{A3ADEA57-CAAC-4185-9184-5A11E4501423}" type="presParOf" srcId="{2F89463B-F987-4E9F-9782-3837A2BDFBC0}" destId="{D8CE55A6-D74F-462A-A4A1-4803C43D33E0}" srcOrd="2" destOrd="0" presId="urn:microsoft.com/office/officeart/2018/2/layout/IconLabelList"/>
    <dgm:cxn modelId="{0FAB4E5D-F1E3-4F38-A4B9-ADBC89FA56E4}" type="presParOf" srcId="{506FC83B-5DEA-44C5-B92D-4CE6772B39A6}" destId="{3B466860-7600-473B-9E0B-D2C6510B5762}" srcOrd="1" destOrd="0" presId="urn:microsoft.com/office/officeart/2018/2/layout/IconLabelList"/>
    <dgm:cxn modelId="{07BBB9E8-B3EC-408C-8A7D-97FA72F412C6}" type="presParOf" srcId="{506FC83B-5DEA-44C5-B92D-4CE6772B39A6}" destId="{A9574437-C212-4899-B14F-1E88B5D9BEB8}" srcOrd="2" destOrd="0" presId="urn:microsoft.com/office/officeart/2018/2/layout/IconLabelList"/>
    <dgm:cxn modelId="{3CD77800-4954-4C5D-AB0E-3D18FF7B41E3}" type="presParOf" srcId="{A9574437-C212-4899-B14F-1E88B5D9BEB8}" destId="{78E5E3BE-0426-4466-B7CB-883FEFD57559}" srcOrd="0" destOrd="0" presId="urn:microsoft.com/office/officeart/2018/2/layout/IconLabelList"/>
    <dgm:cxn modelId="{5DCC711D-6145-40B7-BB8D-E60E41FDAEC7}" type="presParOf" srcId="{A9574437-C212-4899-B14F-1E88B5D9BEB8}" destId="{101D0AFE-41F7-4861-8340-EC4A64CA29F7}" srcOrd="1" destOrd="0" presId="urn:microsoft.com/office/officeart/2018/2/layout/IconLabelList"/>
    <dgm:cxn modelId="{706DAA7C-C1E0-4A85-9285-A51550A1317D}" type="presParOf" srcId="{A9574437-C212-4899-B14F-1E88B5D9BEB8}" destId="{CDB12D95-CC11-4EF0-805D-B6A91BF8624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E3D8BA-38E5-431B-AC7A-2F91D4D6044B}"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7D83CEF4-0F36-461E-8E42-2BDDB3180268}">
      <dgm:prSet phldrT="[Text]"/>
      <dgm:spPr/>
      <dgm:t>
        <a:bodyPr/>
        <a:lstStyle/>
        <a:p>
          <a:r>
            <a:rPr lang="fr-CA" dirty="0"/>
            <a:t>Start</a:t>
          </a:r>
          <a:endParaRPr lang="en-US" dirty="0"/>
        </a:p>
      </dgm:t>
    </dgm:pt>
    <dgm:pt modelId="{24CE51B7-2E6F-4FF3-9D76-87F041DC7D67}" type="parTrans" cxnId="{4879092D-5230-416B-ABDC-8C1EA15BDBF7}">
      <dgm:prSet/>
      <dgm:spPr/>
      <dgm:t>
        <a:bodyPr/>
        <a:lstStyle/>
        <a:p>
          <a:endParaRPr lang="en-US"/>
        </a:p>
      </dgm:t>
    </dgm:pt>
    <dgm:pt modelId="{902776FB-614E-48F0-89BD-CEF3B507E8E2}" type="sibTrans" cxnId="{4879092D-5230-416B-ABDC-8C1EA15BDBF7}">
      <dgm:prSet/>
      <dgm:spPr/>
      <dgm:t>
        <a:bodyPr/>
        <a:lstStyle/>
        <a:p>
          <a:endParaRPr lang="en-US"/>
        </a:p>
      </dgm:t>
    </dgm:pt>
    <dgm:pt modelId="{D1177A28-CEC2-4578-B55E-42A8E55180AB}">
      <dgm:prSet phldrT="[Text]"/>
      <dgm:spPr/>
      <dgm:t>
        <a:bodyPr/>
        <a:lstStyle/>
        <a:p>
          <a:r>
            <a:rPr lang="fr-CA" dirty="0" err="1"/>
            <a:t>Load</a:t>
          </a:r>
          <a:r>
            <a:rPr lang="fr-CA" dirty="0"/>
            <a:t> Raw Data</a:t>
          </a:r>
          <a:endParaRPr lang="en-US" dirty="0"/>
        </a:p>
      </dgm:t>
    </dgm:pt>
    <dgm:pt modelId="{75331760-1369-4373-8B40-16B852A318C5}" type="parTrans" cxnId="{3A7F6A8C-FB5B-4DFF-AF0D-580EF9183178}">
      <dgm:prSet/>
      <dgm:spPr/>
      <dgm:t>
        <a:bodyPr/>
        <a:lstStyle/>
        <a:p>
          <a:endParaRPr lang="en-US"/>
        </a:p>
      </dgm:t>
    </dgm:pt>
    <dgm:pt modelId="{DEB69EE6-28A1-40E3-9FF0-15D0697A0AAB}" type="sibTrans" cxnId="{3A7F6A8C-FB5B-4DFF-AF0D-580EF9183178}">
      <dgm:prSet/>
      <dgm:spPr/>
      <dgm:t>
        <a:bodyPr/>
        <a:lstStyle/>
        <a:p>
          <a:endParaRPr lang="en-US"/>
        </a:p>
      </dgm:t>
    </dgm:pt>
    <dgm:pt modelId="{118E35F3-B7B8-4B00-AC19-9557351B6474}">
      <dgm:prSet phldrT="[Text]"/>
      <dgm:spPr/>
      <dgm:t>
        <a:bodyPr/>
        <a:lstStyle/>
        <a:p>
          <a:r>
            <a:rPr lang="fr-CA" dirty="0" err="1"/>
            <a:t>Inspect</a:t>
          </a:r>
          <a:r>
            <a:rPr lang="fr-CA" dirty="0"/>
            <a:t> Data</a:t>
          </a:r>
          <a:endParaRPr lang="en-US" dirty="0"/>
        </a:p>
      </dgm:t>
    </dgm:pt>
    <dgm:pt modelId="{EC8ABB26-EDD8-41D3-A90A-CA7B936DD411}" type="parTrans" cxnId="{2D4C50E4-82CC-43CA-9E1C-7DC7A7C5A408}">
      <dgm:prSet/>
      <dgm:spPr/>
      <dgm:t>
        <a:bodyPr/>
        <a:lstStyle/>
        <a:p>
          <a:endParaRPr lang="en-US"/>
        </a:p>
      </dgm:t>
    </dgm:pt>
    <dgm:pt modelId="{F743EC65-AC92-4151-B599-B4E98DE5C014}" type="sibTrans" cxnId="{2D4C50E4-82CC-43CA-9E1C-7DC7A7C5A408}">
      <dgm:prSet/>
      <dgm:spPr/>
      <dgm:t>
        <a:bodyPr/>
        <a:lstStyle/>
        <a:p>
          <a:endParaRPr lang="en-US"/>
        </a:p>
      </dgm:t>
    </dgm:pt>
    <dgm:pt modelId="{2C3CFA7F-E022-4D0D-A719-673BBA896BE4}">
      <dgm:prSet phldrT="[Text]"/>
      <dgm:spPr/>
      <dgm:t>
        <a:bodyPr/>
        <a:lstStyle/>
        <a:p>
          <a:r>
            <a:rPr lang="fr-CA" dirty="0" err="1"/>
            <a:t>Handle</a:t>
          </a:r>
          <a:r>
            <a:rPr lang="fr-CA" dirty="0"/>
            <a:t> </a:t>
          </a:r>
          <a:r>
            <a:rPr lang="fr-CA" dirty="0" err="1"/>
            <a:t>missing</a:t>
          </a:r>
          <a:r>
            <a:rPr lang="fr-CA" dirty="0"/>
            <a:t> value</a:t>
          </a:r>
          <a:endParaRPr lang="en-US" dirty="0"/>
        </a:p>
      </dgm:t>
    </dgm:pt>
    <dgm:pt modelId="{A0EB25D9-9056-4CAE-B56D-2BAFB6FB6333}" type="parTrans" cxnId="{1F34DEFB-C430-4201-B6E3-382204747ED2}">
      <dgm:prSet/>
      <dgm:spPr/>
      <dgm:t>
        <a:bodyPr/>
        <a:lstStyle/>
        <a:p>
          <a:endParaRPr lang="en-US"/>
        </a:p>
      </dgm:t>
    </dgm:pt>
    <dgm:pt modelId="{50EC19F0-2270-41B1-8FBF-97D34A2C77E3}" type="sibTrans" cxnId="{1F34DEFB-C430-4201-B6E3-382204747ED2}">
      <dgm:prSet/>
      <dgm:spPr/>
      <dgm:t>
        <a:bodyPr/>
        <a:lstStyle/>
        <a:p>
          <a:endParaRPr lang="en-US"/>
        </a:p>
      </dgm:t>
    </dgm:pt>
    <dgm:pt modelId="{8BB5051B-64F3-493A-AE61-04F64E56653A}">
      <dgm:prSet phldrT="[Text]"/>
      <dgm:spPr/>
      <dgm:t>
        <a:bodyPr/>
        <a:lstStyle/>
        <a:p>
          <a:r>
            <a:rPr lang="fr-CA" dirty="0" err="1"/>
            <a:t>Convert</a:t>
          </a:r>
          <a:r>
            <a:rPr lang="fr-CA" dirty="0"/>
            <a:t> Data Types</a:t>
          </a:r>
          <a:endParaRPr lang="en-US" dirty="0"/>
        </a:p>
      </dgm:t>
    </dgm:pt>
    <dgm:pt modelId="{0595C2AC-EF15-4756-8663-CD58A542FC16}" type="parTrans" cxnId="{5DEE1293-8E0C-4EAE-A753-27932F2C0063}">
      <dgm:prSet/>
      <dgm:spPr/>
      <dgm:t>
        <a:bodyPr/>
        <a:lstStyle/>
        <a:p>
          <a:endParaRPr lang="en-US"/>
        </a:p>
      </dgm:t>
    </dgm:pt>
    <dgm:pt modelId="{3F19A57A-AD85-4453-ACC0-9269BF14AFCF}" type="sibTrans" cxnId="{5DEE1293-8E0C-4EAE-A753-27932F2C0063}">
      <dgm:prSet/>
      <dgm:spPr/>
      <dgm:t>
        <a:bodyPr/>
        <a:lstStyle/>
        <a:p>
          <a:endParaRPr lang="en-US"/>
        </a:p>
      </dgm:t>
    </dgm:pt>
    <dgm:pt modelId="{DADCAB93-0EA7-4F3C-838B-A38A91BFED28}">
      <dgm:prSet/>
      <dgm:spPr/>
      <dgm:t>
        <a:bodyPr/>
        <a:lstStyle/>
        <a:p>
          <a:r>
            <a:rPr lang="fr-CA" dirty="0"/>
            <a:t>Rename, </a:t>
          </a:r>
          <a:r>
            <a:rPr lang="fr-CA" dirty="0" err="1"/>
            <a:t>Filter</a:t>
          </a:r>
          <a:r>
            <a:rPr lang="fr-CA" dirty="0"/>
            <a:t> &amp; Select </a:t>
          </a:r>
          <a:r>
            <a:rPr lang="fr-CA" dirty="0" err="1"/>
            <a:t>Columns</a:t>
          </a:r>
          <a:endParaRPr lang="en-US" dirty="0"/>
        </a:p>
      </dgm:t>
    </dgm:pt>
    <dgm:pt modelId="{76A9392C-0874-45CD-B8BE-C76E139D0E11}" type="parTrans" cxnId="{EC84ADC3-1581-4CEF-B94F-487E3F90C756}">
      <dgm:prSet/>
      <dgm:spPr/>
      <dgm:t>
        <a:bodyPr/>
        <a:lstStyle/>
        <a:p>
          <a:endParaRPr lang="en-US"/>
        </a:p>
      </dgm:t>
    </dgm:pt>
    <dgm:pt modelId="{01ACF300-815C-482E-AA18-7D020B859587}" type="sibTrans" cxnId="{EC84ADC3-1581-4CEF-B94F-487E3F90C756}">
      <dgm:prSet/>
      <dgm:spPr/>
      <dgm:t>
        <a:bodyPr/>
        <a:lstStyle/>
        <a:p>
          <a:endParaRPr lang="en-US"/>
        </a:p>
      </dgm:t>
    </dgm:pt>
    <dgm:pt modelId="{5A322254-82BE-460D-BC4D-5FFD2E404B98}">
      <dgm:prSet/>
      <dgm:spPr/>
      <dgm:t>
        <a:bodyPr/>
        <a:lstStyle/>
        <a:p>
          <a:r>
            <a:rPr lang="fr-CA" dirty="0" err="1"/>
            <a:t>Create</a:t>
          </a:r>
          <a:r>
            <a:rPr lang="fr-CA" dirty="0"/>
            <a:t> new </a:t>
          </a:r>
          <a:r>
            <a:rPr lang="fr-CA" dirty="0" err="1"/>
            <a:t>Features</a:t>
          </a:r>
          <a:r>
            <a:rPr lang="fr-CA" dirty="0"/>
            <a:t> &amp; Encode </a:t>
          </a:r>
          <a:r>
            <a:rPr lang="fr-CA" dirty="0" err="1"/>
            <a:t>Categorical</a:t>
          </a:r>
          <a:r>
            <a:rPr lang="fr-CA" dirty="0"/>
            <a:t> Variable</a:t>
          </a:r>
          <a:endParaRPr lang="en-US" dirty="0"/>
        </a:p>
      </dgm:t>
    </dgm:pt>
    <dgm:pt modelId="{8B990E9E-4C74-416D-8379-9105CDE1941D}" type="parTrans" cxnId="{B961BC44-31E9-4E79-8CEB-8A38B38EB033}">
      <dgm:prSet/>
      <dgm:spPr/>
      <dgm:t>
        <a:bodyPr/>
        <a:lstStyle/>
        <a:p>
          <a:endParaRPr lang="en-US"/>
        </a:p>
      </dgm:t>
    </dgm:pt>
    <dgm:pt modelId="{6E9F9EAF-64BF-4DCA-A3EE-B0B36A836702}" type="sibTrans" cxnId="{B961BC44-31E9-4E79-8CEB-8A38B38EB033}">
      <dgm:prSet/>
      <dgm:spPr/>
      <dgm:t>
        <a:bodyPr/>
        <a:lstStyle/>
        <a:p>
          <a:endParaRPr lang="en-US"/>
        </a:p>
      </dgm:t>
    </dgm:pt>
    <dgm:pt modelId="{9375B14C-51AE-423E-91A7-E3D0B30581F8}">
      <dgm:prSet/>
      <dgm:spPr/>
      <dgm:t>
        <a:bodyPr/>
        <a:lstStyle/>
        <a:p>
          <a:endParaRPr lang="en-US" dirty="0"/>
        </a:p>
      </dgm:t>
    </dgm:pt>
    <dgm:pt modelId="{427DEF98-2A2F-4970-A84D-E662C3A1F08C}" type="parTrans" cxnId="{8540244A-1ACB-4253-9734-8C51392209C8}">
      <dgm:prSet/>
      <dgm:spPr/>
      <dgm:t>
        <a:bodyPr/>
        <a:lstStyle/>
        <a:p>
          <a:endParaRPr lang="en-US"/>
        </a:p>
      </dgm:t>
    </dgm:pt>
    <dgm:pt modelId="{BA51BC3D-F355-42EF-ABC1-C184B87426C8}" type="sibTrans" cxnId="{8540244A-1ACB-4253-9734-8C51392209C8}">
      <dgm:prSet/>
      <dgm:spPr/>
      <dgm:t>
        <a:bodyPr/>
        <a:lstStyle/>
        <a:p>
          <a:endParaRPr lang="en-US"/>
        </a:p>
      </dgm:t>
    </dgm:pt>
    <dgm:pt modelId="{42F64B99-A8DD-4CC9-8B68-9880A86EC935}" type="pres">
      <dgm:prSet presAssocID="{C4E3D8BA-38E5-431B-AC7A-2F91D4D6044B}" presName="Name0" presStyleCnt="0">
        <dgm:presLayoutVars>
          <dgm:chMax val="7"/>
          <dgm:chPref val="5"/>
        </dgm:presLayoutVars>
      </dgm:prSet>
      <dgm:spPr/>
    </dgm:pt>
    <dgm:pt modelId="{47432F85-546B-4E62-B216-DE1002C51489}" type="pres">
      <dgm:prSet presAssocID="{C4E3D8BA-38E5-431B-AC7A-2F91D4D6044B}" presName="arrowNode" presStyleLbl="node1" presStyleIdx="0" presStyleCnt="1"/>
      <dgm:spPr/>
    </dgm:pt>
    <dgm:pt modelId="{51800ADD-35E0-4812-A582-3DBA4AE4A8AA}" type="pres">
      <dgm:prSet presAssocID="{7D83CEF4-0F36-461E-8E42-2BDDB3180268}" presName="txNode1" presStyleLbl="revTx" presStyleIdx="0" presStyleCnt="7">
        <dgm:presLayoutVars>
          <dgm:bulletEnabled val="1"/>
        </dgm:presLayoutVars>
      </dgm:prSet>
      <dgm:spPr/>
    </dgm:pt>
    <dgm:pt modelId="{D189D907-69C0-412F-8716-F3740373E91F}" type="pres">
      <dgm:prSet presAssocID="{D1177A28-CEC2-4578-B55E-42A8E55180AB}" presName="txNode2" presStyleLbl="revTx" presStyleIdx="1" presStyleCnt="7">
        <dgm:presLayoutVars>
          <dgm:bulletEnabled val="1"/>
        </dgm:presLayoutVars>
      </dgm:prSet>
      <dgm:spPr/>
    </dgm:pt>
    <dgm:pt modelId="{F90364FA-9B0E-4C06-9657-70162B0F80E1}" type="pres">
      <dgm:prSet presAssocID="{DEB69EE6-28A1-40E3-9FF0-15D0697A0AAB}" presName="dotNode2" presStyleCnt="0"/>
      <dgm:spPr/>
    </dgm:pt>
    <dgm:pt modelId="{3DB571F9-E7D9-47F5-ACE5-72EFBAA2F293}" type="pres">
      <dgm:prSet presAssocID="{DEB69EE6-28A1-40E3-9FF0-15D0697A0AAB}" presName="dotRepeatNode" presStyleLbl="fgShp" presStyleIdx="0" presStyleCnt="5"/>
      <dgm:spPr/>
    </dgm:pt>
    <dgm:pt modelId="{BEE7C2CB-43C0-4AE1-B727-D186AA18277C}" type="pres">
      <dgm:prSet presAssocID="{118E35F3-B7B8-4B00-AC19-9557351B6474}" presName="txNode3" presStyleLbl="revTx" presStyleIdx="2" presStyleCnt="7">
        <dgm:presLayoutVars>
          <dgm:bulletEnabled val="1"/>
        </dgm:presLayoutVars>
      </dgm:prSet>
      <dgm:spPr/>
    </dgm:pt>
    <dgm:pt modelId="{A5E36BC4-CA61-48F9-ACD7-5FBA9FB482DD}" type="pres">
      <dgm:prSet presAssocID="{F743EC65-AC92-4151-B599-B4E98DE5C014}" presName="dotNode3" presStyleCnt="0"/>
      <dgm:spPr/>
    </dgm:pt>
    <dgm:pt modelId="{5260343A-669A-4A4A-ABE4-11CA4E58592C}" type="pres">
      <dgm:prSet presAssocID="{F743EC65-AC92-4151-B599-B4E98DE5C014}" presName="dotRepeatNode" presStyleLbl="fgShp" presStyleIdx="1" presStyleCnt="5"/>
      <dgm:spPr/>
    </dgm:pt>
    <dgm:pt modelId="{D974AAFA-523C-45F0-AA85-117B51F5CE10}" type="pres">
      <dgm:prSet presAssocID="{2C3CFA7F-E022-4D0D-A719-673BBA896BE4}" presName="txNode4" presStyleLbl="revTx" presStyleIdx="3" presStyleCnt="7">
        <dgm:presLayoutVars>
          <dgm:bulletEnabled val="1"/>
        </dgm:presLayoutVars>
      </dgm:prSet>
      <dgm:spPr/>
    </dgm:pt>
    <dgm:pt modelId="{AD5F3BAD-2862-42D7-95A1-0D07D9E3F8EE}" type="pres">
      <dgm:prSet presAssocID="{50EC19F0-2270-41B1-8FBF-97D34A2C77E3}" presName="dotNode4" presStyleCnt="0"/>
      <dgm:spPr/>
    </dgm:pt>
    <dgm:pt modelId="{0A6C4B98-F3B4-4D9B-B544-B315D1502F38}" type="pres">
      <dgm:prSet presAssocID="{50EC19F0-2270-41B1-8FBF-97D34A2C77E3}" presName="dotRepeatNode" presStyleLbl="fgShp" presStyleIdx="2" presStyleCnt="5"/>
      <dgm:spPr/>
    </dgm:pt>
    <dgm:pt modelId="{5FA933C4-34DD-4BFF-8DB2-7F08E6C9BF51}" type="pres">
      <dgm:prSet presAssocID="{8BB5051B-64F3-493A-AE61-04F64E56653A}" presName="txNode5" presStyleLbl="revTx" presStyleIdx="4" presStyleCnt="7">
        <dgm:presLayoutVars>
          <dgm:bulletEnabled val="1"/>
        </dgm:presLayoutVars>
      </dgm:prSet>
      <dgm:spPr/>
    </dgm:pt>
    <dgm:pt modelId="{B28FFAAD-0954-4A1F-9159-76A732E8013C}" type="pres">
      <dgm:prSet presAssocID="{3F19A57A-AD85-4453-ACC0-9269BF14AFCF}" presName="dotNode5" presStyleCnt="0"/>
      <dgm:spPr/>
    </dgm:pt>
    <dgm:pt modelId="{C08173B3-489F-4412-BB7B-1E39174211D1}" type="pres">
      <dgm:prSet presAssocID="{3F19A57A-AD85-4453-ACC0-9269BF14AFCF}" presName="dotRepeatNode" presStyleLbl="fgShp" presStyleIdx="3" presStyleCnt="5"/>
      <dgm:spPr/>
    </dgm:pt>
    <dgm:pt modelId="{763C3521-216C-426E-84DB-3D56EF128826}" type="pres">
      <dgm:prSet presAssocID="{DADCAB93-0EA7-4F3C-838B-A38A91BFED28}" presName="txNode6" presStyleLbl="revTx" presStyleIdx="5" presStyleCnt="7">
        <dgm:presLayoutVars>
          <dgm:bulletEnabled val="1"/>
        </dgm:presLayoutVars>
      </dgm:prSet>
      <dgm:spPr/>
    </dgm:pt>
    <dgm:pt modelId="{26868291-6E25-4020-96E4-AF199D51AC22}" type="pres">
      <dgm:prSet presAssocID="{01ACF300-815C-482E-AA18-7D020B859587}" presName="dotNode6" presStyleCnt="0"/>
      <dgm:spPr/>
    </dgm:pt>
    <dgm:pt modelId="{5FD61277-D719-4E0A-B2BB-3953DA611942}" type="pres">
      <dgm:prSet presAssocID="{01ACF300-815C-482E-AA18-7D020B859587}" presName="dotRepeatNode" presStyleLbl="fgShp" presStyleIdx="4" presStyleCnt="5"/>
      <dgm:spPr/>
    </dgm:pt>
    <dgm:pt modelId="{8AAA2663-2745-4224-A701-7C2A3AF27BE2}" type="pres">
      <dgm:prSet presAssocID="{5A322254-82BE-460D-BC4D-5FFD2E404B98}" presName="txNode7" presStyleLbl="revTx" presStyleIdx="6" presStyleCnt="7">
        <dgm:presLayoutVars>
          <dgm:bulletEnabled val="1"/>
        </dgm:presLayoutVars>
      </dgm:prSet>
      <dgm:spPr/>
    </dgm:pt>
  </dgm:ptLst>
  <dgm:cxnLst>
    <dgm:cxn modelId="{8475640D-8D89-4279-B874-596AE30FAD85}" type="presOf" srcId="{D1177A28-CEC2-4578-B55E-42A8E55180AB}" destId="{D189D907-69C0-412F-8716-F3740373E91F}" srcOrd="0" destOrd="0" presId="urn:microsoft.com/office/officeart/2009/3/layout/DescendingProcess"/>
    <dgm:cxn modelId="{DEA9240F-95B1-4706-89D7-DB31D11815EA}" type="presOf" srcId="{F743EC65-AC92-4151-B599-B4E98DE5C014}" destId="{5260343A-669A-4A4A-ABE4-11CA4E58592C}" srcOrd="0" destOrd="0" presId="urn:microsoft.com/office/officeart/2009/3/layout/DescendingProcess"/>
    <dgm:cxn modelId="{C1A00913-8B1E-481E-A98C-7F2C3D77F8AF}" type="presOf" srcId="{3F19A57A-AD85-4453-ACC0-9269BF14AFCF}" destId="{C08173B3-489F-4412-BB7B-1E39174211D1}" srcOrd="0" destOrd="0" presId="urn:microsoft.com/office/officeart/2009/3/layout/DescendingProcess"/>
    <dgm:cxn modelId="{9CDACD28-69FF-4643-A135-32B9FAA3F923}" type="presOf" srcId="{118E35F3-B7B8-4B00-AC19-9557351B6474}" destId="{BEE7C2CB-43C0-4AE1-B727-D186AA18277C}" srcOrd="0" destOrd="0" presId="urn:microsoft.com/office/officeart/2009/3/layout/DescendingProcess"/>
    <dgm:cxn modelId="{4879092D-5230-416B-ABDC-8C1EA15BDBF7}" srcId="{C4E3D8BA-38E5-431B-AC7A-2F91D4D6044B}" destId="{7D83CEF4-0F36-461E-8E42-2BDDB3180268}" srcOrd="0" destOrd="0" parTransId="{24CE51B7-2E6F-4FF3-9D76-87F041DC7D67}" sibTransId="{902776FB-614E-48F0-89BD-CEF3B507E8E2}"/>
    <dgm:cxn modelId="{C77ABA5B-964F-430C-A4CC-68020BA49EB4}" type="presOf" srcId="{50EC19F0-2270-41B1-8FBF-97D34A2C77E3}" destId="{0A6C4B98-F3B4-4D9B-B544-B315D1502F38}" srcOrd="0" destOrd="0" presId="urn:microsoft.com/office/officeart/2009/3/layout/DescendingProcess"/>
    <dgm:cxn modelId="{B961BC44-31E9-4E79-8CEB-8A38B38EB033}" srcId="{C4E3D8BA-38E5-431B-AC7A-2F91D4D6044B}" destId="{5A322254-82BE-460D-BC4D-5FFD2E404B98}" srcOrd="6" destOrd="0" parTransId="{8B990E9E-4C74-416D-8379-9105CDE1941D}" sibTransId="{6E9F9EAF-64BF-4DCA-A3EE-B0B36A836702}"/>
    <dgm:cxn modelId="{8540244A-1ACB-4253-9734-8C51392209C8}" srcId="{C4E3D8BA-38E5-431B-AC7A-2F91D4D6044B}" destId="{9375B14C-51AE-423E-91A7-E3D0B30581F8}" srcOrd="7" destOrd="0" parTransId="{427DEF98-2A2F-4970-A84D-E662C3A1F08C}" sibTransId="{BA51BC3D-F355-42EF-ABC1-C184B87426C8}"/>
    <dgm:cxn modelId="{CEACD654-E437-47E1-AB3A-FA5FB4BA2875}" type="presOf" srcId="{8BB5051B-64F3-493A-AE61-04F64E56653A}" destId="{5FA933C4-34DD-4BFF-8DB2-7F08E6C9BF51}" srcOrd="0" destOrd="0" presId="urn:microsoft.com/office/officeart/2009/3/layout/DescendingProcess"/>
    <dgm:cxn modelId="{B44C918B-2987-4405-AD2F-329881C9E312}" type="presOf" srcId="{DADCAB93-0EA7-4F3C-838B-A38A91BFED28}" destId="{763C3521-216C-426E-84DB-3D56EF128826}" srcOrd="0" destOrd="0" presId="urn:microsoft.com/office/officeart/2009/3/layout/DescendingProcess"/>
    <dgm:cxn modelId="{3A7F6A8C-FB5B-4DFF-AF0D-580EF9183178}" srcId="{C4E3D8BA-38E5-431B-AC7A-2F91D4D6044B}" destId="{D1177A28-CEC2-4578-B55E-42A8E55180AB}" srcOrd="1" destOrd="0" parTransId="{75331760-1369-4373-8B40-16B852A318C5}" sibTransId="{DEB69EE6-28A1-40E3-9FF0-15D0697A0AAB}"/>
    <dgm:cxn modelId="{62F0A98F-002C-4661-A3DE-0C445DE854BD}" type="presOf" srcId="{01ACF300-815C-482E-AA18-7D020B859587}" destId="{5FD61277-D719-4E0A-B2BB-3953DA611942}" srcOrd="0" destOrd="0" presId="urn:microsoft.com/office/officeart/2009/3/layout/DescendingProcess"/>
    <dgm:cxn modelId="{5DEE1293-8E0C-4EAE-A753-27932F2C0063}" srcId="{C4E3D8BA-38E5-431B-AC7A-2F91D4D6044B}" destId="{8BB5051B-64F3-493A-AE61-04F64E56653A}" srcOrd="4" destOrd="0" parTransId="{0595C2AC-EF15-4756-8663-CD58A542FC16}" sibTransId="{3F19A57A-AD85-4453-ACC0-9269BF14AFCF}"/>
    <dgm:cxn modelId="{E7C4DCA9-25AC-4CF5-A953-9A9FCA0442C1}" type="presOf" srcId="{5A322254-82BE-460D-BC4D-5FFD2E404B98}" destId="{8AAA2663-2745-4224-A701-7C2A3AF27BE2}" srcOrd="0" destOrd="0" presId="urn:microsoft.com/office/officeart/2009/3/layout/DescendingProcess"/>
    <dgm:cxn modelId="{ADFF65BC-5EFB-4273-BB04-41B1E6D67B4C}" type="presOf" srcId="{2C3CFA7F-E022-4D0D-A719-673BBA896BE4}" destId="{D974AAFA-523C-45F0-AA85-117B51F5CE10}" srcOrd="0" destOrd="0" presId="urn:microsoft.com/office/officeart/2009/3/layout/DescendingProcess"/>
    <dgm:cxn modelId="{C6E46CC2-5DCD-45FC-886E-2896B897CE21}" type="presOf" srcId="{DEB69EE6-28A1-40E3-9FF0-15D0697A0AAB}" destId="{3DB571F9-E7D9-47F5-ACE5-72EFBAA2F293}" srcOrd="0" destOrd="0" presId="urn:microsoft.com/office/officeart/2009/3/layout/DescendingProcess"/>
    <dgm:cxn modelId="{EC84ADC3-1581-4CEF-B94F-487E3F90C756}" srcId="{C4E3D8BA-38E5-431B-AC7A-2F91D4D6044B}" destId="{DADCAB93-0EA7-4F3C-838B-A38A91BFED28}" srcOrd="5" destOrd="0" parTransId="{76A9392C-0874-45CD-B8BE-C76E139D0E11}" sibTransId="{01ACF300-815C-482E-AA18-7D020B859587}"/>
    <dgm:cxn modelId="{09473AC5-05DF-4C77-954C-7E237ACCB9D3}" type="presOf" srcId="{C4E3D8BA-38E5-431B-AC7A-2F91D4D6044B}" destId="{42F64B99-A8DD-4CC9-8B68-9880A86EC935}" srcOrd="0" destOrd="0" presId="urn:microsoft.com/office/officeart/2009/3/layout/DescendingProcess"/>
    <dgm:cxn modelId="{2D4C50E4-82CC-43CA-9E1C-7DC7A7C5A408}" srcId="{C4E3D8BA-38E5-431B-AC7A-2F91D4D6044B}" destId="{118E35F3-B7B8-4B00-AC19-9557351B6474}" srcOrd="2" destOrd="0" parTransId="{EC8ABB26-EDD8-41D3-A90A-CA7B936DD411}" sibTransId="{F743EC65-AC92-4151-B599-B4E98DE5C014}"/>
    <dgm:cxn modelId="{7432BEFB-5CD4-443A-B6CF-BE655FBA9653}" type="presOf" srcId="{7D83CEF4-0F36-461E-8E42-2BDDB3180268}" destId="{51800ADD-35E0-4812-A582-3DBA4AE4A8AA}" srcOrd="0" destOrd="0" presId="urn:microsoft.com/office/officeart/2009/3/layout/DescendingProcess"/>
    <dgm:cxn modelId="{1F34DEFB-C430-4201-B6E3-382204747ED2}" srcId="{C4E3D8BA-38E5-431B-AC7A-2F91D4D6044B}" destId="{2C3CFA7F-E022-4D0D-A719-673BBA896BE4}" srcOrd="3" destOrd="0" parTransId="{A0EB25D9-9056-4CAE-B56D-2BAFB6FB6333}" sibTransId="{50EC19F0-2270-41B1-8FBF-97D34A2C77E3}"/>
    <dgm:cxn modelId="{C63AAB0B-C000-4402-884E-99EBF9E035D8}" type="presParOf" srcId="{42F64B99-A8DD-4CC9-8B68-9880A86EC935}" destId="{47432F85-546B-4E62-B216-DE1002C51489}" srcOrd="0" destOrd="0" presId="urn:microsoft.com/office/officeart/2009/3/layout/DescendingProcess"/>
    <dgm:cxn modelId="{956FDB16-2D0E-4ACE-B9EF-AFB378D10CC2}" type="presParOf" srcId="{42F64B99-A8DD-4CC9-8B68-9880A86EC935}" destId="{51800ADD-35E0-4812-A582-3DBA4AE4A8AA}" srcOrd="1" destOrd="0" presId="urn:microsoft.com/office/officeart/2009/3/layout/DescendingProcess"/>
    <dgm:cxn modelId="{2DF0FC32-F4E0-4A1F-B0C2-A014C2424911}" type="presParOf" srcId="{42F64B99-A8DD-4CC9-8B68-9880A86EC935}" destId="{D189D907-69C0-412F-8716-F3740373E91F}" srcOrd="2" destOrd="0" presId="urn:microsoft.com/office/officeart/2009/3/layout/DescendingProcess"/>
    <dgm:cxn modelId="{4FA10322-B9D9-4C57-9797-A430B9D0452E}" type="presParOf" srcId="{42F64B99-A8DD-4CC9-8B68-9880A86EC935}" destId="{F90364FA-9B0E-4C06-9657-70162B0F80E1}" srcOrd="3" destOrd="0" presId="urn:microsoft.com/office/officeart/2009/3/layout/DescendingProcess"/>
    <dgm:cxn modelId="{A736F172-E57C-4BEE-846D-8C282A37D46D}" type="presParOf" srcId="{F90364FA-9B0E-4C06-9657-70162B0F80E1}" destId="{3DB571F9-E7D9-47F5-ACE5-72EFBAA2F293}" srcOrd="0" destOrd="0" presId="urn:microsoft.com/office/officeart/2009/3/layout/DescendingProcess"/>
    <dgm:cxn modelId="{BF66CCE8-5E4B-49A6-82FF-18EA59B8ADC6}" type="presParOf" srcId="{42F64B99-A8DD-4CC9-8B68-9880A86EC935}" destId="{BEE7C2CB-43C0-4AE1-B727-D186AA18277C}" srcOrd="4" destOrd="0" presId="urn:microsoft.com/office/officeart/2009/3/layout/DescendingProcess"/>
    <dgm:cxn modelId="{D27165E3-BD17-47AD-8ABC-C4B867F2D22C}" type="presParOf" srcId="{42F64B99-A8DD-4CC9-8B68-9880A86EC935}" destId="{A5E36BC4-CA61-48F9-ACD7-5FBA9FB482DD}" srcOrd="5" destOrd="0" presId="urn:microsoft.com/office/officeart/2009/3/layout/DescendingProcess"/>
    <dgm:cxn modelId="{487C9354-D503-4D63-95DC-B3AD3B23D1C9}" type="presParOf" srcId="{A5E36BC4-CA61-48F9-ACD7-5FBA9FB482DD}" destId="{5260343A-669A-4A4A-ABE4-11CA4E58592C}" srcOrd="0" destOrd="0" presId="urn:microsoft.com/office/officeart/2009/3/layout/DescendingProcess"/>
    <dgm:cxn modelId="{3400C91F-49CB-4DF0-94C6-EF12B4A4EADC}" type="presParOf" srcId="{42F64B99-A8DD-4CC9-8B68-9880A86EC935}" destId="{D974AAFA-523C-45F0-AA85-117B51F5CE10}" srcOrd="6" destOrd="0" presId="urn:microsoft.com/office/officeart/2009/3/layout/DescendingProcess"/>
    <dgm:cxn modelId="{A3D79CFB-FF13-4C17-BD23-53C8CB471801}" type="presParOf" srcId="{42F64B99-A8DD-4CC9-8B68-9880A86EC935}" destId="{AD5F3BAD-2862-42D7-95A1-0D07D9E3F8EE}" srcOrd="7" destOrd="0" presId="urn:microsoft.com/office/officeart/2009/3/layout/DescendingProcess"/>
    <dgm:cxn modelId="{9A9AA6D3-25C0-4EB1-88E8-970CEC98B443}" type="presParOf" srcId="{AD5F3BAD-2862-42D7-95A1-0D07D9E3F8EE}" destId="{0A6C4B98-F3B4-4D9B-B544-B315D1502F38}" srcOrd="0" destOrd="0" presId="urn:microsoft.com/office/officeart/2009/3/layout/DescendingProcess"/>
    <dgm:cxn modelId="{885F5CF7-292C-4B4C-B790-ED6B1D19A1EB}" type="presParOf" srcId="{42F64B99-A8DD-4CC9-8B68-9880A86EC935}" destId="{5FA933C4-34DD-4BFF-8DB2-7F08E6C9BF51}" srcOrd="8" destOrd="0" presId="urn:microsoft.com/office/officeart/2009/3/layout/DescendingProcess"/>
    <dgm:cxn modelId="{B607479B-B662-41D6-9086-50B2AF8EAD27}" type="presParOf" srcId="{42F64B99-A8DD-4CC9-8B68-9880A86EC935}" destId="{B28FFAAD-0954-4A1F-9159-76A732E8013C}" srcOrd="9" destOrd="0" presId="urn:microsoft.com/office/officeart/2009/3/layout/DescendingProcess"/>
    <dgm:cxn modelId="{9CDAFB8C-0568-452C-9FB7-5526443076E5}" type="presParOf" srcId="{B28FFAAD-0954-4A1F-9159-76A732E8013C}" destId="{C08173B3-489F-4412-BB7B-1E39174211D1}" srcOrd="0" destOrd="0" presId="urn:microsoft.com/office/officeart/2009/3/layout/DescendingProcess"/>
    <dgm:cxn modelId="{28CE6E58-01C2-4005-89B8-C9FEC6FE55DA}" type="presParOf" srcId="{42F64B99-A8DD-4CC9-8B68-9880A86EC935}" destId="{763C3521-216C-426E-84DB-3D56EF128826}" srcOrd="10" destOrd="0" presId="urn:microsoft.com/office/officeart/2009/3/layout/DescendingProcess"/>
    <dgm:cxn modelId="{D2518273-3E04-4469-83C8-2570E91D17AA}" type="presParOf" srcId="{42F64B99-A8DD-4CC9-8B68-9880A86EC935}" destId="{26868291-6E25-4020-96E4-AF199D51AC22}" srcOrd="11" destOrd="0" presId="urn:microsoft.com/office/officeart/2009/3/layout/DescendingProcess"/>
    <dgm:cxn modelId="{406FB82D-12FA-4E15-93D5-CF7189DF7CFB}" type="presParOf" srcId="{26868291-6E25-4020-96E4-AF199D51AC22}" destId="{5FD61277-D719-4E0A-B2BB-3953DA611942}" srcOrd="0" destOrd="0" presId="urn:microsoft.com/office/officeart/2009/3/layout/DescendingProcess"/>
    <dgm:cxn modelId="{66158A94-C2E3-4CA2-87FC-5851D9358D0D}" type="presParOf" srcId="{42F64B99-A8DD-4CC9-8B68-9880A86EC935}" destId="{8AAA2663-2745-4224-A701-7C2A3AF27BE2}" srcOrd="12" destOrd="0" presId="urn:microsoft.com/office/officeart/2009/3/layout/Descending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BD03CA4-36EF-4A47-9524-D394DC0B4C4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1FFCFD2-21CB-4C03-AF30-68AF13617E48}">
      <dgm:prSet/>
      <dgm:spPr/>
      <dgm:t>
        <a:bodyPr/>
        <a:lstStyle/>
        <a:p>
          <a:pPr>
            <a:lnSpc>
              <a:spcPct val="100000"/>
            </a:lnSpc>
          </a:pPr>
          <a:r>
            <a:rPr lang="en-US"/>
            <a:t>Here’s a list of the chart we used for the exploratory data analysis phase and their purpose in each case.</a:t>
          </a:r>
        </a:p>
      </dgm:t>
    </dgm:pt>
    <dgm:pt modelId="{69071245-CD44-4C28-A51A-46F3E5275592}" type="parTrans" cxnId="{C57615AB-2D14-4FE9-A8C9-6096277929B1}">
      <dgm:prSet/>
      <dgm:spPr/>
      <dgm:t>
        <a:bodyPr/>
        <a:lstStyle/>
        <a:p>
          <a:endParaRPr lang="en-US"/>
        </a:p>
      </dgm:t>
    </dgm:pt>
    <dgm:pt modelId="{37B56841-B7AA-4BB4-8E2D-B957D6EBAC63}" type="sibTrans" cxnId="{C57615AB-2D14-4FE9-A8C9-6096277929B1}">
      <dgm:prSet/>
      <dgm:spPr/>
      <dgm:t>
        <a:bodyPr/>
        <a:lstStyle/>
        <a:p>
          <a:endParaRPr lang="en-US"/>
        </a:p>
      </dgm:t>
    </dgm:pt>
    <dgm:pt modelId="{D1A11882-D442-4887-B74E-429AB82007A8}">
      <dgm:prSet/>
      <dgm:spPr/>
      <dgm:t>
        <a:bodyPr/>
        <a:lstStyle/>
        <a:p>
          <a:pPr>
            <a:lnSpc>
              <a:spcPct val="100000"/>
            </a:lnSpc>
          </a:pPr>
          <a:r>
            <a:rPr lang="en-US"/>
            <a:t>https://github.com/dee276/AppliedDataScience/blob/main/edadataviz.ipynb</a:t>
          </a:r>
        </a:p>
      </dgm:t>
    </dgm:pt>
    <dgm:pt modelId="{D0AE1372-8217-419B-BA6B-D41B4BB3108E}" type="parTrans" cxnId="{892DF001-C824-4680-9F19-DE1719B7EBD1}">
      <dgm:prSet/>
      <dgm:spPr/>
      <dgm:t>
        <a:bodyPr/>
        <a:lstStyle/>
        <a:p>
          <a:endParaRPr lang="en-US"/>
        </a:p>
      </dgm:t>
    </dgm:pt>
    <dgm:pt modelId="{54BAC7AE-6D0F-45E3-8836-BF256685193D}" type="sibTrans" cxnId="{892DF001-C824-4680-9F19-DE1719B7EBD1}">
      <dgm:prSet/>
      <dgm:spPr/>
      <dgm:t>
        <a:bodyPr/>
        <a:lstStyle/>
        <a:p>
          <a:endParaRPr lang="en-US"/>
        </a:p>
      </dgm:t>
    </dgm:pt>
    <dgm:pt modelId="{72EC8C88-64B3-4B20-ACC1-9EB45CE58B1C}" type="pres">
      <dgm:prSet presAssocID="{0BD03CA4-36EF-4A47-9524-D394DC0B4C49}" presName="root" presStyleCnt="0">
        <dgm:presLayoutVars>
          <dgm:dir/>
          <dgm:resizeHandles val="exact"/>
        </dgm:presLayoutVars>
      </dgm:prSet>
      <dgm:spPr/>
    </dgm:pt>
    <dgm:pt modelId="{E31074C3-1ED2-493F-9033-66D836143ACC}" type="pres">
      <dgm:prSet presAssocID="{F1FFCFD2-21CB-4C03-AF30-68AF13617E48}" presName="compNode" presStyleCnt="0"/>
      <dgm:spPr/>
    </dgm:pt>
    <dgm:pt modelId="{5A664608-5235-47A0-A2A4-98D6DDD27B17}" type="pres">
      <dgm:prSet presAssocID="{F1FFCFD2-21CB-4C03-AF30-68AF13617E48}" presName="bgRect" presStyleLbl="bgShp" presStyleIdx="0" presStyleCnt="2"/>
      <dgm:spPr/>
    </dgm:pt>
    <dgm:pt modelId="{F326E849-1731-4AAC-A044-F5429201C618}" type="pres">
      <dgm:prSet presAssocID="{F1FFCFD2-21CB-4C03-AF30-68AF13617E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710AE65A-E552-4D2D-AF61-96EE29943DA6}" type="pres">
      <dgm:prSet presAssocID="{F1FFCFD2-21CB-4C03-AF30-68AF13617E48}" presName="spaceRect" presStyleCnt="0"/>
      <dgm:spPr/>
    </dgm:pt>
    <dgm:pt modelId="{128735B3-88AC-4824-877E-548F18D0238A}" type="pres">
      <dgm:prSet presAssocID="{F1FFCFD2-21CB-4C03-AF30-68AF13617E48}" presName="parTx" presStyleLbl="revTx" presStyleIdx="0" presStyleCnt="2">
        <dgm:presLayoutVars>
          <dgm:chMax val="0"/>
          <dgm:chPref val="0"/>
        </dgm:presLayoutVars>
      </dgm:prSet>
      <dgm:spPr/>
    </dgm:pt>
    <dgm:pt modelId="{A4483DD7-7FC5-4A3D-A18B-1B84D86F08DF}" type="pres">
      <dgm:prSet presAssocID="{37B56841-B7AA-4BB4-8E2D-B957D6EBAC63}" presName="sibTrans" presStyleCnt="0"/>
      <dgm:spPr/>
    </dgm:pt>
    <dgm:pt modelId="{F37688E7-995E-43C4-8B89-70BD1025E021}" type="pres">
      <dgm:prSet presAssocID="{D1A11882-D442-4887-B74E-429AB82007A8}" presName="compNode" presStyleCnt="0"/>
      <dgm:spPr/>
    </dgm:pt>
    <dgm:pt modelId="{AB4D44C8-E6F1-4492-9DC2-274783BAC448}" type="pres">
      <dgm:prSet presAssocID="{D1A11882-D442-4887-B74E-429AB82007A8}" presName="bgRect" presStyleLbl="bgShp" presStyleIdx="1" presStyleCnt="2"/>
      <dgm:spPr/>
    </dgm:pt>
    <dgm:pt modelId="{B723D6BD-A671-4958-AA65-8D47AAF93A6D}" type="pres">
      <dgm:prSet presAssocID="{D1A11882-D442-4887-B74E-429AB82007A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arth Globe Americas"/>
        </a:ext>
      </dgm:extLst>
    </dgm:pt>
    <dgm:pt modelId="{31F6FCAD-828E-4782-9B95-65A0FAC6AB5C}" type="pres">
      <dgm:prSet presAssocID="{D1A11882-D442-4887-B74E-429AB82007A8}" presName="spaceRect" presStyleCnt="0"/>
      <dgm:spPr/>
    </dgm:pt>
    <dgm:pt modelId="{1C157788-7BD2-4A6F-84BC-D39B0FE31741}" type="pres">
      <dgm:prSet presAssocID="{D1A11882-D442-4887-B74E-429AB82007A8}" presName="parTx" presStyleLbl="revTx" presStyleIdx="1" presStyleCnt="2">
        <dgm:presLayoutVars>
          <dgm:chMax val="0"/>
          <dgm:chPref val="0"/>
        </dgm:presLayoutVars>
      </dgm:prSet>
      <dgm:spPr/>
    </dgm:pt>
  </dgm:ptLst>
  <dgm:cxnLst>
    <dgm:cxn modelId="{892DF001-C824-4680-9F19-DE1719B7EBD1}" srcId="{0BD03CA4-36EF-4A47-9524-D394DC0B4C49}" destId="{D1A11882-D442-4887-B74E-429AB82007A8}" srcOrd="1" destOrd="0" parTransId="{D0AE1372-8217-419B-BA6B-D41B4BB3108E}" sibTransId="{54BAC7AE-6D0F-45E3-8836-BF256685193D}"/>
    <dgm:cxn modelId="{E2BAE15C-FE52-4482-ACAA-EB90C4D1F8B5}" type="presOf" srcId="{F1FFCFD2-21CB-4C03-AF30-68AF13617E48}" destId="{128735B3-88AC-4824-877E-548F18D0238A}" srcOrd="0" destOrd="0" presId="urn:microsoft.com/office/officeart/2018/2/layout/IconVerticalSolidList"/>
    <dgm:cxn modelId="{0BB1FA47-23E1-4F07-8091-C7D6F4DCAA5E}" type="presOf" srcId="{D1A11882-D442-4887-B74E-429AB82007A8}" destId="{1C157788-7BD2-4A6F-84BC-D39B0FE31741}" srcOrd="0" destOrd="0" presId="urn:microsoft.com/office/officeart/2018/2/layout/IconVerticalSolidList"/>
    <dgm:cxn modelId="{19AFE79F-F443-4BAA-AB61-443C7F2787F9}" type="presOf" srcId="{0BD03CA4-36EF-4A47-9524-D394DC0B4C49}" destId="{72EC8C88-64B3-4B20-ACC1-9EB45CE58B1C}" srcOrd="0" destOrd="0" presId="urn:microsoft.com/office/officeart/2018/2/layout/IconVerticalSolidList"/>
    <dgm:cxn modelId="{C57615AB-2D14-4FE9-A8C9-6096277929B1}" srcId="{0BD03CA4-36EF-4A47-9524-D394DC0B4C49}" destId="{F1FFCFD2-21CB-4C03-AF30-68AF13617E48}" srcOrd="0" destOrd="0" parTransId="{69071245-CD44-4C28-A51A-46F3E5275592}" sibTransId="{37B56841-B7AA-4BB4-8E2D-B957D6EBAC63}"/>
    <dgm:cxn modelId="{01DB0D77-4620-4527-8B1B-C69E0D46AE84}" type="presParOf" srcId="{72EC8C88-64B3-4B20-ACC1-9EB45CE58B1C}" destId="{E31074C3-1ED2-493F-9033-66D836143ACC}" srcOrd="0" destOrd="0" presId="urn:microsoft.com/office/officeart/2018/2/layout/IconVerticalSolidList"/>
    <dgm:cxn modelId="{55FEF67C-8834-4B3E-96BA-6C8025828FFB}" type="presParOf" srcId="{E31074C3-1ED2-493F-9033-66D836143ACC}" destId="{5A664608-5235-47A0-A2A4-98D6DDD27B17}" srcOrd="0" destOrd="0" presId="urn:microsoft.com/office/officeart/2018/2/layout/IconVerticalSolidList"/>
    <dgm:cxn modelId="{B0229A1B-F0E9-4F1A-AAA8-72F96312D90D}" type="presParOf" srcId="{E31074C3-1ED2-493F-9033-66D836143ACC}" destId="{F326E849-1731-4AAC-A044-F5429201C618}" srcOrd="1" destOrd="0" presId="urn:microsoft.com/office/officeart/2018/2/layout/IconVerticalSolidList"/>
    <dgm:cxn modelId="{5151D2C7-FAC8-442C-BE73-6D9019E39169}" type="presParOf" srcId="{E31074C3-1ED2-493F-9033-66D836143ACC}" destId="{710AE65A-E552-4D2D-AF61-96EE29943DA6}" srcOrd="2" destOrd="0" presId="urn:microsoft.com/office/officeart/2018/2/layout/IconVerticalSolidList"/>
    <dgm:cxn modelId="{1DFB70ED-D27C-44F7-A294-E4234D1C8AEB}" type="presParOf" srcId="{E31074C3-1ED2-493F-9033-66D836143ACC}" destId="{128735B3-88AC-4824-877E-548F18D0238A}" srcOrd="3" destOrd="0" presId="urn:microsoft.com/office/officeart/2018/2/layout/IconVerticalSolidList"/>
    <dgm:cxn modelId="{59396691-0CAF-4F77-9730-7E43C13E2936}" type="presParOf" srcId="{72EC8C88-64B3-4B20-ACC1-9EB45CE58B1C}" destId="{A4483DD7-7FC5-4A3D-A18B-1B84D86F08DF}" srcOrd="1" destOrd="0" presId="urn:microsoft.com/office/officeart/2018/2/layout/IconVerticalSolidList"/>
    <dgm:cxn modelId="{CF40E9FE-CDB4-42D6-964A-485C1667E001}" type="presParOf" srcId="{72EC8C88-64B3-4B20-ACC1-9EB45CE58B1C}" destId="{F37688E7-995E-43C4-8B89-70BD1025E021}" srcOrd="2" destOrd="0" presId="urn:microsoft.com/office/officeart/2018/2/layout/IconVerticalSolidList"/>
    <dgm:cxn modelId="{1770B896-C4ED-4137-AB26-CFDCE2271F94}" type="presParOf" srcId="{F37688E7-995E-43C4-8B89-70BD1025E021}" destId="{AB4D44C8-E6F1-4492-9DC2-274783BAC448}" srcOrd="0" destOrd="0" presId="urn:microsoft.com/office/officeart/2018/2/layout/IconVerticalSolidList"/>
    <dgm:cxn modelId="{47DA8ED5-A7DB-43E1-84EA-9A790E46A799}" type="presParOf" srcId="{F37688E7-995E-43C4-8B89-70BD1025E021}" destId="{B723D6BD-A671-4958-AA65-8D47AAF93A6D}" srcOrd="1" destOrd="0" presId="urn:microsoft.com/office/officeart/2018/2/layout/IconVerticalSolidList"/>
    <dgm:cxn modelId="{4CB42137-299C-4407-95CA-7E59FEC7F39A}" type="presParOf" srcId="{F37688E7-995E-43C4-8B89-70BD1025E021}" destId="{31F6FCAD-828E-4782-9B95-65A0FAC6AB5C}" srcOrd="2" destOrd="0" presId="urn:microsoft.com/office/officeart/2018/2/layout/IconVerticalSolidList"/>
    <dgm:cxn modelId="{0FFE0CEC-AB31-40CB-B6B8-9C862F72D809}" type="presParOf" srcId="{F37688E7-995E-43C4-8B89-70BD1025E021}" destId="{1C157788-7BD2-4A6F-84BC-D39B0FE3174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86D753-47B8-4D6E-86E7-9EF4CF37F9ED}" type="doc">
      <dgm:prSet loTypeId="urn:microsoft.com/office/officeart/2005/8/layout/cycle8" loCatId="cycle" qsTypeId="urn:microsoft.com/office/officeart/2005/8/quickstyle/simple1" qsCatId="simple" csTypeId="urn:microsoft.com/office/officeart/2005/8/colors/accent1_2" csCatId="accent1" phldr="1"/>
      <dgm:spPr/>
      <dgm:t>
        <a:bodyPr/>
        <a:lstStyle/>
        <a:p>
          <a:endParaRPr lang="en-US"/>
        </a:p>
      </dgm:t>
    </dgm:pt>
    <dgm:pt modelId="{BBF7D283-5DBF-4CEC-B87E-220F51095763}">
      <dgm:prSet phldrT="[Text]"/>
      <dgm:spPr/>
      <dgm:t>
        <a:bodyPr/>
        <a:lstStyle/>
        <a:p>
          <a:pPr>
            <a:lnSpc>
              <a:spcPct val="100000"/>
            </a:lnSpc>
          </a:pPr>
          <a:r>
            <a:rPr lang="fr-CA"/>
            <a:t>Model Building</a:t>
          </a:r>
          <a:endParaRPr lang="en-US"/>
        </a:p>
      </dgm:t>
    </dgm:pt>
    <dgm:pt modelId="{7CFE84F3-48CD-43AC-A511-6D205A99D79C}" type="parTrans" cxnId="{127CF2DF-3E6A-4CC4-8B8F-1E37257BC6FB}">
      <dgm:prSet/>
      <dgm:spPr/>
      <dgm:t>
        <a:bodyPr/>
        <a:lstStyle/>
        <a:p>
          <a:endParaRPr lang="en-US"/>
        </a:p>
      </dgm:t>
    </dgm:pt>
    <dgm:pt modelId="{210D784E-6D32-4E9A-B97D-467736941746}" type="sibTrans" cxnId="{127CF2DF-3E6A-4CC4-8B8F-1E37257BC6FB}">
      <dgm:prSet/>
      <dgm:spPr/>
      <dgm:t>
        <a:bodyPr/>
        <a:lstStyle/>
        <a:p>
          <a:pPr>
            <a:lnSpc>
              <a:spcPct val="100000"/>
            </a:lnSpc>
          </a:pPr>
          <a:endParaRPr lang="en-US"/>
        </a:p>
      </dgm:t>
    </dgm:pt>
    <dgm:pt modelId="{A95A02F7-85B5-4B41-90DD-58FFEFD8BF53}">
      <dgm:prSet phldrT="[Text]"/>
      <dgm:spPr/>
      <dgm:t>
        <a:bodyPr/>
        <a:lstStyle/>
        <a:p>
          <a:pPr>
            <a:lnSpc>
              <a:spcPct val="100000"/>
            </a:lnSpc>
          </a:pPr>
          <a:r>
            <a:rPr lang="fr-CA"/>
            <a:t>Hyperarameter Tuning</a:t>
          </a:r>
          <a:endParaRPr lang="en-US"/>
        </a:p>
      </dgm:t>
    </dgm:pt>
    <dgm:pt modelId="{D092EED6-4C7B-4AB0-B71E-05F80F028729}" type="parTrans" cxnId="{6A09E6AA-0CBE-4AB5-990C-91D7F88C99C1}">
      <dgm:prSet/>
      <dgm:spPr/>
      <dgm:t>
        <a:bodyPr/>
        <a:lstStyle/>
        <a:p>
          <a:endParaRPr lang="en-US"/>
        </a:p>
      </dgm:t>
    </dgm:pt>
    <dgm:pt modelId="{C3428ECE-A199-4F61-9873-3455DDF43554}" type="sibTrans" cxnId="{6A09E6AA-0CBE-4AB5-990C-91D7F88C99C1}">
      <dgm:prSet/>
      <dgm:spPr/>
      <dgm:t>
        <a:bodyPr/>
        <a:lstStyle/>
        <a:p>
          <a:pPr>
            <a:lnSpc>
              <a:spcPct val="100000"/>
            </a:lnSpc>
          </a:pPr>
          <a:endParaRPr lang="en-US"/>
        </a:p>
      </dgm:t>
    </dgm:pt>
    <dgm:pt modelId="{050FB6F1-E313-4F4C-A814-B80AF03BEBAD}">
      <dgm:prSet phldrT="[Text]"/>
      <dgm:spPr/>
      <dgm:t>
        <a:bodyPr/>
        <a:lstStyle/>
        <a:p>
          <a:pPr>
            <a:lnSpc>
              <a:spcPct val="100000"/>
            </a:lnSpc>
          </a:pPr>
          <a:r>
            <a:rPr lang="fr-CA"/>
            <a:t>Model Evaluation</a:t>
          </a:r>
          <a:endParaRPr lang="en-US"/>
        </a:p>
      </dgm:t>
    </dgm:pt>
    <dgm:pt modelId="{FACDB3C6-CBDF-4C34-BA26-1C213C3EA7EF}" type="parTrans" cxnId="{C9711CBA-DCED-42E6-A86A-AC8BDF996903}">
      <dgm:prSet/>
      <dgm:spPr/>
      <dgm:t>
        <a:bodyPr/>
        <a:lstStyle/>
        <a:p>
          <a:endParaRPr lang="en-US"/>
        </a:p>
      </dgm:t>
    </dgm:pt>
    <dgm:pt modelId="{45CD59AA-76B9-4AC4-A54F-FF4DBD35B5DC}" type="sibTrans" cxnId="{C9711CBA-DCED-42E6-A86A-AC8BDF996903}">
      <dgm:prSet/>
      <dgm:spPr/>
      <dgm:t>
        <a:bodyPr/>
        <a:lstStyle/>
        <a:p>
          <a:pPr>
            <a:lnSpc>
              <a:spcPct val="100000"/>
            </a:lnSpc>
          </a:pPr>
          <a:endParaRPr lang="en-US"/>
        </a:p>
      </dgm:t>
    </dgm:pt>
    <dgm:pt modelId="{2757381C-0951-4C53-B6F0-35B46CC1BC0C}">
      <dgm:prSet/>
      <dgm:spPr/>
      <dgm:t>
        <a:bodyPr/>
        <a:lstStyle/>
        <a:p>
          <a:pPr>
            <a:lnSpc>
              <a:spcPct val="100000"/>
            </a:lnSpc>
          </a:pPr>
          <a:r>
            <a:rPr lang="fr-CA"/>
            <a:t>Best Performing Model</a:t>
          </a:r>
          <a:endParaRPr lang="en-US"/>
        </a:p>
      </dgm:t>
    </dgm:pt>
    <dgm:pt modelId="{6C359A91-E543-46D6-BF96-D9C7FDC30858}" type="parTrans" cxnId="{C5A9CC75-BEBA-4883-9D86-BDB0C9B72695}">
      <dgm:prSet/>
      <dgm:spPr/>
      <dgm:t>
        <a:bodyPr/>
        <a:lstStyle/>
        <a:p>
          <a:endParaRPr lang="en-US"/>
        </a:p>
      </dgm:t>
    </dgm:pt>
    <dgm:pt modelId="{3EDD5732-9B36-4D17-A829-C4B5C9DB07B0}" type="sibTrans" cxnId="{C5A9CC75-BEBA-4883-9D86-BDB0C9B72695}">
      <dgm:prSet/>
      <dgm:spPr/>
      <dgm:t>
        <a:bodyPr/>
        <a:lstStyle/>
        <a:p>
          <a:endParaRPr lang="en-US"/>
        </a:p>
      </dgm:t>
    </dgm:pt>
    <dgm:pt modelId="{2931C8B5-95CF-4733-B065-7A51502498E4}" type="pres">
      <dgm:prSet presAssocID="{E386D753-47B8-4D6E-86E7-9EF4CF37F9ED}" presName="compositeShape" presStyleCnt="0">
        <dgm:presLayoutVars>
          <dgm:chMax val="7"/>
          <dgm:dir/>
          <dgm:resizeHandles val="exact"/>
        </dgm:presLayoutVars>
      </dgm:prSet>
      <dgm:spPr/>
    </dgm:pt>
    <dgm:pt modelId="{18C94A69-6E4A-46EE-8FD3-738A3E3525ED}" type="pres">
      <dgm:prSet presAssocID="{E386D753-47B8-4D6E-86E7-9EF4CF37F9ED}" presName="wedge1" presStyleLbl="node1" presStyleIdx="0" presStyleCnt="4"/>
      <dgm:spPr/>
    </dgm:pt>
    <dgm:pt modelId="{302FFF3F-4FC1-4817-A555-19FBEDB200A7}" type="pres">
      <dgm:prSet presAssocID="{E386D753-47B8-4D6E-86E7-9EF4CF37F9ED}" presName="dummy1a" presStyleCnt="0"/>
      <dgm:spPr/>
    </dgm:pt>
    <dgm:pt modelId="{0180A4E2-FE55-4042-AFF5-0378315612AA}" type="pres">
      <dgm:prSet presAssocID="{E386D753-47B8-4D6E-86E7-9EF4CF37F9ED}" presName="dummy1b" presStyleCnt="0"/>
      <dgm:spPr/>
    </dgm:pt>
    <dgm:pt modelId="{74654AB8-4677-48EA-8E98-ABE5D05D0C8E}" type="pres">
      <dgm:prSet presAssocID="{E386D753-47B8-4D6E-86E7-9EF4CF37F9ED}" presName="wedge1Tx" presStyleLbl="node1" presStyleIdx="0" presStyleCnt="4">
        <dgm:presLayoutVars>
          <dgm:chMax val="0"/>
          <dgm:chPref val="0"/>
          <dgm:bulletEnabled val="1"/>
        </dgm:presLayoutVars>
      </dgm:prSet>
      <dgm:spPr/>
    </dgm:pt>
    <dgm:pt modelId="{E24F6E06-14B0-4489-AED1-EA2037BBE8CC}" type="pres">
      <dgm:prSet presAssocID="{E386D753-47B8-4D6E-86E7-9EF4CF37F9ED}" presName="wedge2" presStyleLbl="node1" presStyleIdx="1" presStyleCnt="4"/>
      <dgm:spPr/>
    </dgm:pt>
    <dgm:pt modelId="{3560B805-AAA8-44E6-95AB-D35A65AD9B49}" type="pres">
      <dgm:prSet presAssocID="{E386D753-47B8-4D6E-86E7-9EF4CF37F9ED}" presName="dummy2a" presStyleCnt="0"/>
      <dgm:spPr/>
    </dgm:pt>
    <dgm:pt modelId="{30BF2AC5-BF9D-488E-9861-CA14469B662D}" type="pres">
      <dgm:prSet presAssocID="{E386D753-47B8-4D6E-86E7-9EF4CF37F9ED}" presName="dummy2b" presStyleCnt="0"/>
      <dgm:spPr/>
    </dgm:pt>
    <dgm:pt modelId="{9469E1CD-14A8-4DA1-B7E9-15C8872A15A6}" type="pres">
      <dgm:prSet presAssocID="{E386D753-47B8-4D6E-86E7-9EF4CF37F9ED}" presName="wedge2Tx" presStyleLbl="node1" presStyleIdx="1" presStyleCnt="4">
        <dgm:presLayoutVars>
          <dgm:chMax val="0"/>
          <dgm:chPref val="0"/>
          <dgm:bulletEnabled val="1"/>
        </dgm:presLayoutVars>
      </dgm:prSet>
      <dgm:spPr/>
    </dgm:pt>
    <dgm:pt modelId="{2CDC9512-BA09-4F94-B88C-1A54D7764D80}" type="pres">
      <dgm:prSet presAssocID="{E386D753-47B8-4D6E-86E7-9EF4CF37F9ED}" presName="wedge3" presStyleLbl="node1" presStyleIdx="2" presStyleCnt="4"/>
      <dgm:spPr/>
    </dgm:pt>
    <dgm:pt modelId="{8F8EA0AE-CB21-479E-8826-4800F4AD2336}" type="pres">
      <dgm:prSet presAssocID="{E386D753-47B8-4D6E-86E7-9EF4CF37F9ED}" presName="dummy3a" presStyleCnt="0"/>
      <dgm:spPr/>
    </dgm:pt>
    <dgm:pt modelId="{398A2811-C191-45B5-9C8F-56D714DF4806}" type="pres">
      <dgm:prSet presAssocID="{E386D753-47B8-4D6E-86E7-9EF4CF37F9ED}" presName="dummy3b" presStyleCnt="0"/>
      <dgm:spPr/>
    </dgm:pt>
    <dgm:pt modelId="{946DAE64-8C5B-4D26-8148-1DC6B97D4EB8}" type="pres">
      <dgm:prSet presAssocID="{E386D753-47B8-4D6E-86E7-9EF4CF37F9ED}" presName="wedge3Tx" presStyleLbl="node1" presStyleIdx="2" presStyleCnt="4">
        <dgm:presLayoutVars>
          <dgm:chMax val="0"/>
          <dgm:chPref val="0"/>
          <dgm:bulletEnabled val="1"/>
        </dgm:presLayoutVars>
      </dgm:prSet>
      <dgm:spPr/>
    </dgm:pt>
    <dgm:pt modelId="{158FA022-D513-4FED-BECB-6A3944CC90B1}" type="pres">
      <dgm:prSet presAssocID="{E386D753-47B8-4D6E-86E7-9EF4CF37F9ED}" presName="wedge4" presStyleLbl="node1" presStyleIdx="3" presStyleCnt="4"/>
      <dgm:spPr/>
    </dgm:pt>
    <dgm:pt modelId="{8E09A3CC-2D00-418C-BF2B-8F2D5034D9F7}" type="pres">
      <dgm:prSet presAssocID="{E386D753-47B8-4D6E-86E7-9EF4CF37F9ED}" presName="dummy4a" presStyleCnt="0"/>
      <dgm:spPr/>
    </dgm:pt>
    <dgm:pt modelId="{9BC92ED5-DB7E-4AE5-BBAD-68B9A34F6D85}" type="pres">
      <dgm:prSet presAssocID="{E386D753-47B8-4D6E-86E7-9EF4CF37F9ED}" presName="dummy4b" presStyleCnt="0"/>
      <dgm:spPr/>
    </dgm:pt>
    <dgm:pt modelId="{4CD95958-2760-428A-8DAD-74B23ABF9C5E}" type="pres">
      <dgm:prSet presAssocID="{E386D753-47B8-4D6E-86E7-9EF4CF37F9ED}" presName="wedge4Tx" presStyleLbl="node1" presStyleIdx="3" presStyleCnt="4">
        <dgm:presLayoutVars>
          <dgm:chMax val="0"/>
          <dgm:chPref val="0"/>
          <dgm:bulletEnabled val="1"/>
        </dgm:presLayoutVars>
      </dgm:prSet>
      <dgm:spPr/>
    </dgm:pt>
    <dgm:pt modelId="{BC2398B6-30A2-494C-9093-AA56762D1754}" type="pres">
      <dgm:prSet presAssocID="{210D784E-6D32-4E9A-B97D-467736941746}" presName="arrowWedge1" presStyleLbl="fgSibTrans2D1" presStyleIdx="0" presStyleCnt="4"/>
      <dgm:spPr/>
    </dgm:pt>
    <dgm:pt modelId="{4F47B490-EDD6-455A-AAFF-0205378F52B3}" type="pres">
      <dgm:prSet presAssocID="{C3428ECE-A199-4F61-9873-3455DDF43554}" presName="arrowWedge2" presStyleLbl="fgSibTrans2D1" presStyleIdx="1" presStyleCnt="4"/>
      <dgm:spPr/>
    </dgm:pt>
    <dgm:pt modelId="{50E483D4-6874-4315-8E54-07AB9639AEB6}" type="pres">
      <dgm:prSet presAssocID="{45CD59AA-76B9-4AC4-A54F-FF4DBD35B5DC}" presName="arrowWedge3" presStyleLbl="fgSibTrans2D1" presStyleIdx="2" presStyleCnt="4"/>
      <dgm:spPr/>
    </dgm:pt>
    <dgm:pt modelId="{D980D104-F945-492F-B7DD-C4C2F8399B54}" type="pres">
      <dgm:prSet presAssocID="{3EDD5732-9B36-4D17-A829-C4B5C9DB07B0}" presName="arrowWedge4" presStyleLbl="fgSibTrans2D1" presStyleIdx="3" presStyleCnt="4"/>
      <dgm:spPr/>
    </dgm:pt>
  </dgm:ptLst>
  <dgm:cxnLst>
    <dgm:cxn modelId="{E2A26709-C0C9-49F3-9BF1-4573FC6ADC00}" type="presOf" srcId="{BBF7D283-5DBF-4CEC-B87E-220F51095763}" destId="{74654AB8-4677-48EA-8E98-ABE5D05D0C8E}" srcOrd="1" destOrd="0" presId="urn:microsoft.com/office/officeart/2005/8/layout/cycle8"/>
    <dgm:cxn modelId="{75902F29-0F8E-4A1E-B45B-2C32B0E2B5C1}" type="presOf" srcId="{2757381C-0951-4C53-B6F0-35B46CC1BC0C}" destId="{158FA022-D513-4FED-BECB-6A3944CC90B1}" srcOrd="0" destOrd="0" presId="urn:microsoft.com/office/officeart/2005/8/layout/cycle8"/>
    <dgm:cxn modelId="{AB9B886E-B711-40EB-81A4-F930C4762D01}" type="presOf" srcId="{BBF7D283-5DBF-4CEC-B87E-220F51095763}" destId="{18C94A69-6E4A-46EE-8FD3-738A3E3525ED}" srcOrd="0" destOrd="0" presId="urn:microsoft.com/office/officeart/2005/8/layout/cycle8"/>
    <dgm:cxn modelId="{C5A9CC75-BEBA-4883-9D86-BDB0C9B72695}" srcId="{E386D753-47B8-4D6E-86E7-9EF4CF37F9ED}" destId="{2757381C-0951-4C53-B6F0-35B46CC1BC0C}" srcOrd="3" destOrd="0" parTransId="{6C359A91-E543-46D6-BF96-D9C7FDC30858}" sibTransId="{3EDD5732-9B36-4D17-A829-C4B5C9DB07B0}"/>
    <dgm:cxn modelId="{3354E07A-BF9D-4B10-BE44-7BE7B0E501DB}" type="presOf" srcId="{050FB6F1-E313-4F4C-A814-B80AF03BEBAD}" destId="{2CDC9512-BA09-4F94-B88C-1A54D7764D80}" srcOrd="0" destOrd="0" presId="urn:microsoft.com/office/officeart/2005/8/layout/cycle8"/>
    <dgm:cxn modelId="{CDD5C983-3181-4EA7-B805-44AB218077AD}" type="presOf" srcId="{E386D753-47B8-4D6E-86E7-9EF4CF37F9ED}" destId="{2931C8B5-95CF-4733-B065-7A51502498E4}" srcOrd="0" destOrd="0" presId="urn:microsoft.com/office/officeart/2005/8/layout/cycle8"/>
    <dgm:cxn modelId="{1927708F-2684-452E-8E43-FB0F15AEFC1A}" type="presOf" srcId="{A95A02F7-85B5-4B41-90DD-58FFEFD8BF53}" destId="{E24F6E06-14B0-4489-AED1-EA2037BBE8CC}" srcOrd="0" destOrd="0" presId="urn:microsoft.com/office/officeart/2005/8/layout/cycle8"/>
    <dgm:cxn modelId="{6A09E6AA-0CBE-4AB5-990C-91D7F88C99C1}" srcId="{E386D753-47B8-4D6E-86E7-9EF4CF37F9ED}" destId="{A95A02F7-85B5-4B41-90DD-58FFEFD8BF53}" srcOrd="1" destOrd="0" parTransId="{D092EED6-4C7B-4AB0-B71E-05F80F028729}" sibTransId="{C3428ECE-A199-4F61-9873-3455DDF43554}"/>
    <dgm:cxn modelId="{777A01AB-6AC7-4A09-AA23-2E2CE020E6D5}" type="presOf" srcId="{2757381C-0951-4C53-B6F0-35B46CC1BC0C}" destId="{4CD95958-2760-428A-8DAD-74B23ABF9C5E}" srcOrd="1" destOrd="0" presId="urn:microsoft.com/office/officeart/2005/8/layout/cycle8"/>
    <dgm:cxn modelId="{C9711CBA-DCED-42E6-A86A-AC8BDF996903}" srcId="{E386D753-47B8-4D6E-86E7-9EF4CF37F9ED}" destId="{050FB6F1-E313-4F4C-A814-B80AF03BEBAD}" srcOrd="2" destOrd="0" parTransId="{FACDB3C6-CBDF-4C34-BA26-1C213C3EA7EF}" sibTransId="{45CD59AA-76B9-4AC4-A54F-FF4DBD35B5DC}"/>
    <dgm:cxn modelId="{4132F4DB-0E21-4F2B-BB13-003F4E57056B}" type="presOf" srcId="{050FB6F1-E313-4F4C-A814-B80AF03BEBAD}" destId="{946DAE64-8C5B-4D26-8148-1DC6B97D4EB8}" srcOrd="1" destOrd="0" presId="urn:microsoft.com/office/officeart/2005/8/layout/cycle8"/>
    <dgm:cxn modelId="{127CF2DF-3E6A-4CC4-8B8F-1E37257BC6FB}" srcId="{E386D753-47B8-4D6E-86E7-9EF4CF37F9ED}" destId="{BBF7D283-5DBF-4CEC-B87E-220F51095763}" srcOrd="0" destOrd="0" parTransId="{7CFE84F3-48CD-43AC-A511-6D205A99D79C}" sibTransId="{210D784E-6D32-4E9A-B97D-467736941746}"/>
    <dgm:cxn modelId="{8B0C57FD-445A-4829-B81B-BC8641B5BA52}" type="presOf" srcId="{A95A02F7-85B5-4B41-90DD-58FFEFD8BF53}" destId="{9469E1CD-14A8-4DA1-B7E9-15C8872A15A6}" srcOrd="1" destOrd="0" presId="urn:microsoft.com/office/officeart/2005/8/layout/cycle8"/>
    <dgm:cxn modelId="{7437DE67-13FE-43DB-90C6-4C15822EEC4A}" type="presParOf" srcId="{2931C8B5-95CF-4733-B065-7A51502498E4}" destId="{18C94A69-6E4A-46EE-8FD3-738A3E3525ED}" srcOrd="0" destOrd="0" presId="urn:microsoft.com/office/officeart/2005/8/layout/cycle8"/>
    <dgm:cxn modelId="{88B6A423-73EC-4D35-8E71-4AE2C113D52E}" type="presParOf" srcId="{2931C8B5-95CF-4733-B065-7A51502498E4}" destId="{302FFF3F-4FC1-4817-A555-19FBEDB200A7}" srcOrd="1" destOrd="0" presId="urn:microsoft.com/office/officeart/2005/8/layout/cycle8"/>
    <dgm:cxn modelId="{6140F2F6-49E1-4817-AD9D-3679AED2205A}" type="presParOf" srcId="{2931C8B5-95CF-4733-B065-7A51502498E4}" destId="{0180A4E2-FE55-4042-AFF5-0378315612AA}" srcOrd="2" destOrd="0" presId="urn:microsoft.com/office/officeart/2005/8/layout/cycle8"/>
    <dgm:cxn modelId="{6F96BA2A-1467-4423-B363-21E872DC0D01}" type="presParOf" srcId="{2931C8B5-95CF-4733-B065-7A51502498E4}" destId="{74654AB8-4677-48EA-8E98-ABE5D05D0C8E}" srcOrd="3" destOrd="0" presId="urn:microsoft.com/office/officeart/2005/8/layout/cycle8"/>
    <dgm:cxn modelId="{F55997A4-A784-44F9-BBDB-92CAEB7332E9}" type="presParOf" srcId="{2931C8B5-95CF-4733-B065-7A51502498E4}" destId="{E24F6E06-14B0-4489-AED1-EA2037BBE8CC}" srcOrd="4" destOrd="0" presId="urn:microsoft.com/office/officeart/2005/8/layout/cycle8"/>
    <dgm:cxn modelId="{843206D9-0187-446A-BC7B-4589EF037E2C}" type="presParOf" srcId="{2931C8B5-95CF-4733-B065-7A51502498E4}" destId="{3560B805-AAA8-44E6-95AB-D35A65AD9B49}" srcOrd="5" destOrd="0" presId="urn:microsoft.com/office/officeart/2005/8/layout/cycle8"/>
    <dgm:cxn modelId="{10F8002E-D332-4BB7-AAA7-90CAC8783D86}" type="presParOf" srcId="{2931C8B5-95CF-4733-B065-7A51502498E4}" destId="{30BF2AC5-BF9D-488E-9861-CA14469B662D}" srcOrd="6" destOrd="0" presId="urn:microsoft.com/office/officeart/2005/8/layout/cycle8"/>
    <dgm:cxn modelId="{0A7E5497-2CBA-4423-8DB9-B9005494799C}" type="presParOf" srcId="{2931C8B5-95CF-4733-B065-7A51502498E4}" destId="{9469E1CD-14A8-4DA1-B7E9-15C8872A15A6}" srcOrd="7" destOrd="0" presId="urn:microsoft.com/office/officeart/2005/8/layout/cycle8"/>
    <dgm:cxn modelId="{F114E4C7-F684-4169-B42A-4E2077CB6DE4}" type="presParOf" srcId="{2931C8B5-95CF-4733-B065-7A51502498E4}" destId="{2CDC9512-BA09-4F94-B88C-1A54D7764D80}" srcOrd="8" destOrd="0" presId="urn:microsoft.com/office/officeart/2005/8/layout/cycle8"/>
    <dgm:cxn modelId="{6B0DA1E1-022E-4B4E-A2C0-7A5CC918C463}" type="presParOf" srcId="{2931C8B5-95CF-4733-B065-7A51502498E4}" destId="{8F8EA0AE-CB21-479E-8826-4800F4AD2336}" srcOrd="9" destOrd="0" presId="urn:microsoft.com/office/officeart/2005/8/layout/cycle8"/>
    <dgm:cxn modelId="{0A4D54D0-33E8-41EE-8099-582586C938D4}" type="presParOf" srcId="{2931C8B5-95CF-4733-B065-7A51502498E4}" destId="{398A2811-C191-45B5-9C8F-56D714DF4806}" srcOrd="10" destOrd="0" presId="urn:microsoft.com/office/officeart/2005/8/layout/cycle8"/>
    <dgm:cxn modelId="{A76DC95B-8281-4871-8D23-16ED1255F61B}" type="presParOf" srcId="{2931C8B5-95CF-4733-B065-7A51502498E4}" destId="{946DAE64-8C5B-4D26-8148-1DC6B97D4EB8}" srcOrd="11" destOrd="0" presId="urn:microsoft.com/office/officeart/2005/8/layout/cycle8"/>
    <dgm:cxn modelId="{DBE27B8E-4C9B-4548-A7CD-53DF3C4FE5FA}" type="presParOf" srcId="{2931C8B5-95CF-4733-B065-7A51502498E4}" destId="{158FA022-D513-4FED-BECB-6A3944CC90B1}" srcOrd="12" destOrd="0" presId="urn:microsoft.com/office/officeart/2005/8/layout/cycle8"/>
    <dgm:cxn modelId="{9DEC79DC-C05E-4348-BBC6-48D9F41AFA0F}" type="presParOf" srcId="{2931C8B5-95CF-4733-B065-7A51502498E4}" destId="{8E09A3CC-2D00-418C-BF2B-8F2D5034D9F7}" srcOrd="13" destOrd="0" presId="urn:microsoft.com/office/officeart/2005/8/layout/cycle8"/>
    <dgm:cxn modelId="{D3D7BCD8-40E5-48C9-8E52-023ABD33D8E4}" type="presParOf" srcId="{2931C8B5-95CF-4733-B065-7A51502498E4}" destId="{9BC92ED5-DB7E-4AE5-BBAD-68B9A34F6D85}" srcOrd="14" destOrd="0" presId="urn:microsoft.com/office/officeart/2005/8/layout/cycle8"/>
    <dgm:cxn modelId="{C0ADD1D6-0905-4737-8F12-5C192C305A41}" type="presParOf" srcId="{2931C8B5-95CF-4733-B065-7A51502498E4}" destId="{4CD95958-2760-428A-8DAD-74B23ABF9C5E}" srcOrd="15" destOrd="0" presId="urn:microsoft.com/office/officeart/2005/8/layout/cycle8"/>
    <dgm:cxn modelId="{7C7002B0-4611-44AF-A9FC-FE0359134645}" type="presParOf" srcId="{2931C8B5-95CF-4733-B065-7A51502498E4}" destId="{BC2398B6-30A2-494C-9093-AA56762D1754}" srcOrd="16" destOrd="0" presId="urn:microsoft.com/office/officeart/2005/8/layout/cycle8"/>
    <dgm:cxn modelId="{9651EC9E-DAB2-45BF-A263-CC0127D09D1F}" type="presParOf" srcId="{2931C8B5-95CF-4733-B065-7A51502498E4}" destId="{4F47B490-EDD6-455A-AAFF-0205378F52B3}" srcOrd="17" destOrd="0" presId="urn:microsoft.com/office/officeart/2005/8/layout/cycle8"/>
    <dgm:cxn modelId="{65988570-DC2D-4717-8E54-8E36A98194F8}" type="presParOf" srcId="{2931C8B5-95CF-4733-B065-7A51502498E4}" destId="{50E483D4-6874-4315-8E54-07AB9639AEB6}" srcOrd="18" destOrd="0" presId="urn:microsoft.com/office/officeart/2005/8/layout/cycle8"/>
    <dgm:cxn modelId="{BB0FBE74-C77D-47B8-BC3D-99108B8DA17E}" type="presParOf" srcId="{2931C8B5-95CF-4733-B065-7A51502498E4}" destId="{D980D104-F945-492F-B7DD-C4C2F8399B54}" srcOrd="1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7A10E53-6750-4023-8727-F69006AFFA5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D278B4-3B9D-4543-BAC2-6FC0DDCDB04C}">
      <dgm:prSet/>
      <dgm:spPr/>
      <dgm:t>
        <a:bodyPr/>
        <a:lstStyle/>
        <a:p>
          <a:pPr>
            <a:defRPr b="1"/>
          </a:pPr>
          <a:r>
            <a:rPr lang="en-US"/>
            <a:t>select distinct Launch_Site from SPACEXTABLE</a:t>
          </a:r>
        </a:p>
      </dgm:t>
    </dgm:pt>
    <dgm:pt modelId="{8358721D-4874-42F7-89A2-D1CC8B30E8D5}" type="parTrans" cxnId="{107DD245-1AFE-4FAF-BF85-776219C6FBB1}">
      <dgm:prSet/>
      <dgm:spPr/>
      <dgm:t>
        <a:bodyPr/>
        <a:lstStyle/>
        <a:p>
          <a:endParaRPr lang="en-US"/>
        </a:p>
      </dgm:t>
    </dgm:pt>
    <dgm:pt modelId="{B73F4D9D-E16C-4E63-9CEC-9A4A62FB6D0F}" type="sibTrans" cxnId="{107DD245-1AFE-4FAF-BF85-776219C6FBB1}">
      <dgm:prSet/>
      <dgm:spPr/>
      <dgm:t>
        <a:bodyPr/>
        <a:lstStyle/>
        <a:p>
          <a:endParaRPr lang="en-US"/>
        </a:p>
      </dgm:t>
    </dgm:pt>
    <dgm:pt modelId="{EA38F740-9525-4F1F-84DF-F01334514653}">
      <dgm:prSet/>
      <dgm:spPr/>
      <dgm:t>
        <a:bodyPr/>
        <a:lstStyle/>
        <a:p>
          <a:r>
            <a:rPr lang="en-US"/>
            <a:t>This SQL query retrieves a unique list of launch sites from the SPACEXTABLE.It removes duplicates and returns only one occurrence of each Launch_Site value that appears in the table.This is useful to quickly identify all different launch locations SpaceX has used.</a:t>
          </a:r>
        </a:p>
      </dgm:t>
    </dgm:pt>
    <dgm:pt modelId="{A1E1B2BC-CBF8-4C50-87AA-B43170DDBB7D}" type="parTrans" cxnId="{94840365-2322-4D16-97E9-17D8F97C0525}">
      <dgm:prSet/>
      <dgm:spPr/>
      <dgm:t>
        <a:bodyPr/>
        <a:lstStyle/>
        <a:p>
          <a:endParaRPr lang="en-US"/>
        </a:p>
      </dgm:t>
    </dgm:pt>
    <dgm:pt modelId="{DF96C480-BC89-451C-B77B-AE29A2EEF402}" type="sibTrans" cxnId="{94840365-2322-4D16-97E9-17D8F97C0525}">
      <dgm:prSet/>
      <dgm:spPr/>
      <dgm:t>
        <a:bodyPr/>
        <a:lstStyle/>
        <a:p>
          <a:endParaRPr lang="en-US"/>
        </a:p>
      </dgm:t>
    </dgm:pt>
    <dgm:pt modelId="{E82EB096-83B2-4CAF-BF7D-A0D28C0F2BBE}">
      <dgm:prSet/>
      <dgm:spPr/>
      <dgm:t>
        <a:bodyPr/>
        <a:lstStyle/>
        <a:p>
          <a:pPr>
            <a:defRPr b="1"/>
          </a:pPr>
          <a:r>
            <a:rPr lang="en-US"/>
            <a:t>The names of the unique launch sites</a:t>
          </a:r>
        </a:p>
      </dgm:t>
    </dgm:pt>
    <dgm:pt modelId="{19F30F41-C696-4537-80DE-4AAB44572813}" type="parTrans" cxnId="{A7C59BEA-A697-469F-A2E1-87F8A8BCF9C7}">
      <dgm:prSet/>
      <dgm:spPr/>
      <dgm:t>
        <a:bodyPr/>
        <a:lstStyle/>
        <a:p>
          <a:endParaRPr lang="en-US"/>
        </a:p>
      </dgm:t>
    </dgm:pt>
    <dgm:pt modelId="{CBDD76C1-E983-4210-957A-065729F3B746}" type="sibTrans" cxnId="{A7C59BEA-A697-469F-A2E1-87F8A8BCF9C7}">
      <dgm:prSet/>
      <dgm:spPr/>
      <dgm:t>
        <a:bodyPr/>
        <a:lstStyle/>
        <a:p>
          <a:endParaRPr lang="en-US"/>
        </a:p>
      </dgm:t>
    </dgm:pt>
    <dgm:pt modelId="{33877B9D-C260-4E9A-A64F-A67AA43594B1}">
      <dgm:prSet/>
      <dgm:spPr/>
      <dgm:t>
        <a:bodyPr/>
        <a:lstStyle/>
        <a:p>
          <a:r>
            <a:rPr lang="en-US"/>
            <a:t>('CCAFS LC-40',)</a:t>
          </a:r>
        </a:p>
      </dgm:t>
    </dgm:pt>
    <dgm:pt modelId="{5A198265-00B0-4874-8050-00ED674EA8BD}" type="parTrans" cxnId="{9BC77468-C3F3-4273-9C6A-10B8E2E88947}">
      <dgm:prSet/>
      <dgm:spPr/>
      <dgm:t>
        <a:bodyPr/>
        <a:lstStyle/>
        <a:p>
          <a:endParaRPr lang="en-US"/>
        </a:p>
      </dgm:t>
    </dgm:pt>
    <dgm:pt modelId="{7AA03296-2590-49A1-8D5E-11185F379C08}" type="sibTrans" cxnId="{9BC77468-C3F3-4273-9C6A-10B8E2E88947}">
      <dgm:prSet/>
      <dgm:spPr/>
      <dgm:t>
        <a:bodyPr/>
        <a:lstStyle/>
        <a:p>
          <a:endParaRPr lang="en-US"/>
        </a:p>
      </dgm:t>
    </dgm:pt>
    <dgm:pt modelId="{C2549DDF-FD2F-48B6-8755-B4C22E5A1ECC}">
      <dgm:prSet/>
      <dgm:spPr/>
      <dgm:t>
        <a:bodyPr/>
        <a:lstStyle/>
        <a:p>
          <a:r>
            <a:rPr lang="en-US"/>
            <a:t>('VAFB SLC-4E',)</a:t>
          </a:r>
        </a:p>
      </dgm:t>
    </dgm:pt>
    <dgm:pt modelId="{11476A60-4047-48C2-AA2B-C439451573C8}" type="parTrans" cxnId="{88697B02-7D7E-47E5-AA02-CDA3D094618F}">
      <dgm:prSet/>
      <dgm:spPr/>
      <dgm:t>
        <a:bodyPr/>
        <a:lstStyle/>
        <a:p>
          <a:endParaRPr lang="en-US"/>
        </a:p>
      </dgm:t>
    </dgm:pt>
    <dgm:pt modelId="{E4B67A62-C576-4633-BEAE-235C640320B6}" type="sibTrans" cxnId="{88697B02-7D7E-47E5-AA02-CDA3D094618F}">
      <dgm:prSet/>
      <dgm:spPr/>
      <dgm:t>
        <a:bodyPr/>
        <a:lstStyle/>
        <a:p>
          <a:endParaRPr lang="en-US"/>
        </a:p>
      </dgm:t>
    </dgm:pt>
    <dgm:pt modelId="{0FA689AC-3C84-4DC9-8AE6-FADFCC49380F}">
      <dgm:prSet/>
      <dgm:spPr/>
      <dgm:t>
        <a:bodyPr/>
        <a:lstStyle/>
        <a:p>
          <a:r>
            <a:rPr lang="en-US"/>
            <a:t>('KSC LC-39A',)</a:t>
          </a:r>
        </a:p>
      </dgm:t>
    </dgm:pt>
    <dgm:pt modelId="{F4812587-B33E-43CE-881B-A5DA2528B536}" type="parTrans" cxnId="{990D7FB3-E4BB-40DF-87D7-B5F1A453C6C6}">
      <dgm:prSet/>
      <dgm:spPr/>
      <dgm:t>
        <a:bodyPr/>
        <a:lstStyle/>
        <a:p>
          <a:endParaRPr lang="en-US"/>
        </a:p>
      </dgm:t>
    </dgm:pt>
    <dgm:pt modelId="{A240A556-1C09-4E6F-B88F-C207F2C16CA6}" type="sibTrans" cxnId="{990D7FB3-E4BB-40DF-87D7-B5F1A453C6C6}">
      <dgm:prSet/>
      <dgm:spPr/>
      <dgm:t>
        <a:bodyPr/>
        <a:lstStyle/>
        <a:p>
          <a:endParaRPr lang="en-US"/>
        </a:p>
      </dgm:t>
    </dgm:pt>
    <dgm:pt modelId="{E613EEBC-D393-4D2E-B2A1-A168EB501BF9}">
      <dgm:prSet/>
      <dgm:spPr/>
      <dgm:t>
        <a:bodyPr/>
        <a:lstStyle/>
        <a:p>
          <a:r>
            <a:rPr lang="en-US"/>
            <a:t>('CCAFS SLC-40',)</a:t>
          </a:r>
        </a:p>
      </dgm:t>
    </dgm:pt>
    <dgm:pt modelId="{A6186607-A7F4-4E25-A683-684372EC5ED2}" type="parTrans" cxnId="{92A1D40A-3BE2-4973-95B5-7ED67A1B2F84}">
      <dgm:prSet/>
      <dgm:spPr/>
      <dgm:t>
        <a:bodyPr/>
        <a:lstStyle/>
        <a:p>
          <a:endParaRPr lang="en-US"/>
        </a:p>
      </dgm:t>
    </dgm:pt>
    <dgm:pt modelId="{F8E20250-C60D-465D-83E4-A222F81EFB45}" type="sibTrans" cxnId="{92A1D40A-3BE2-4973-95B5-7ED67A1B2F84}">
      <dgm:prSet/>
      <dgm:spPr/>
      <dgm:t>
        <a:bodyPr/>
        <a:lstStyle/>
        <a:p>
          <a:endParaRPr lang="en-US"/>
        </a:p>
      </dgm:t>
    </dgm:pt>
    <dgm:pt modelId="{D893384D-B335-4849-B49F-9A35EB8E6A5C}" type="pres">
      <dgm:prSet presAssocID="{87A10E53-6750-4023-8727-F69006AFFA5B}" presName="root" presStyleCnt="0">
        <dgm:presLayoutVars>
          <dgm:dir/>
          <dgm:resizeHandles val="exact"/>
        </dgm:presLayoutVars>
      </dgm:prSet>
      <dgm:spPr/>
    </dgm:pt>
    <dgm:pt modelId="{A1FED434-8F5F-4000-A27C-FD14C89F2A8E}" type="pres">
      <dgm:prSet presAssocID="{F9D278B4-3B9D-4543-BAC2-6FC0DDCDB04C}" presName="compNode" presStyleCnt="0"/>
      <dgm:spPr/>
    </dgm:pt>
    <dgm:pt modelId="{17AB7A1E-9F5B-4257-97C7-491FF2657A1A}" type="pres">
      <dgm:prSet presAssocID="{F9D278B4-3B9D-4543-BAC2-6FC0DDCDB04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A61F767-E2B1-4CB0-9DF8-89572652EEBD}" type="pres">
      <dgm:prSet presAssocID="{F9D278B4-3B9D-4543-BAC2-6FC0DDCDB04C}" presName="iconSpace" presStyleCnt="0"/>
      <dgm:spPr/>
    </dgm:pt>
    <dgm:pt modelId="{645DBFDE-F6D5-4F86-99F8-527651138E00}" type="pres">
      <dgm:prSet presAssocID="{F9D278B4-3B9D-4543-BAC2-6FC0DDCDB04C}" presName="parTx" presStyleLbl="revTx" presStyleIdx="0" presStyleCnt="4">
        <dgm:presLayoutVars>
          <dgm:chMax val="0"/>
          <dgm:chPref val="0"/>
        </dgm:presLayoutVars>
      </dgm:prSet>
      <dgm:spPr/>
    </dgm:pt>
    <dgm:pt modelId="{629BE001-1CC5-47F4-B030-2F08910DA9E4}" type="pres">
      <dgm:prSet presAssocID="{F9D278B4-3B9D-4543-BAC2-6FC0DDCDB04C}" presName="txSpace" presStyleCnt="0"/>
      <dgm:spPr/>
    </dgm:pt>
    <dgm:pt modelId="{644249BE-1665-4E65-93B9-9C93A3BFDC05}" type="pres">
      <dgm:prSet presAssocID="{F9D278B4-3B9D-4543-BAC2-6FC0DDCDB04C}" presName="desTx" presStyleLbl="revTx" presStyleIdx="1" presStyleCnt="4">
        <dgm:presLayoutVars/>
      </dgm:prSet>
      <dgm:spPr/>
    </dgm:pt>
    <dgm:pt modelId="{D13096FD-63B7-4A4D-86FF-E789B53BB004}" type="pres">
      <dgm:prSet presAssocID="{B73F4D9D-E16C-4E63-9CEC-9A4A62FB6D0F}" presName="sibTrans" presStyleCnt="0"/>
      <dgm:spPr/>
    </dgm:pt>
    <dgm:pt modelId="{73A63985-A08E-49C4-9004-CDAFC4028BFF}" type="pres">
      <dgm:prSet presAssocID="{E82EB096-83B2-4CAF-BF7D-A0D28C0F2BBE}" presName="compNode" presStyleCnt="0"/>
      <dgm:spPr/>
    </dgm:pt>
    <dgm:pt modelId="{0EE37A68-49E2-4738-92BE-98605B10B971}" type="pres">
      <dgm:prSet presAssocID="{E82EB096-83B2-4CAF-BF7D-A0D28C0F2BB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stomer Review"/>
        </a:ext>
      </dgm:extLst>
    </dgm:pt>
    <dgm:pt modelId="{7F8BCF92-48EB-449E-B9FA-093DF0E1DFD4}" type="pres">
      <dgm:prSet presAssocID="{E82EB096-83B2-4CAF-BF7D-A0D28C0F2BBE}" presName="iconSpace" presStyleCnt="0"/>
      <dgm:spPr/>
    </dgm:pt>
    <dgm:pt modelId="{6FCF494A-0FC8-44EB-9826-DE8892488C49}" type="pres">
      <dgm:prSet presAssocID="{E82EB096-83B2-4CAF-BF7D-A0D28C0F2BBE}" presName="parTx" presStyleLbl="revTx" presStyleIdx="2" presStyleCnt="4">
        <dgm:presLayoutVars>
          <dgm:chMax val="0"/>
          <dgm:chPref val="0"/>
        </dgm:presLayoutVars>
      </dgm:prSet>
      <dgm:spPr/>
    </dgm:pt>
    <dgm:pt modelId="{63BFE632-A4BF-4545-B67E-70B2398D79BF}" type="pres">
      <dgm:prSet presAssocID="{E82EB096-83B2-4CAF-BF7D-A0D28C0F2BBE}" presName="txSpace" presStyleCnt="0"/>
      <dgm:spPr/>
    </dgm:pt>
    <dgm:pt modelId="{96648FB6-3005-41CF-90B1-B3DB1E41EF24}" type="pres">
      <dgm:prSet presAssocID="{E82EB096-83B2-4CAF-BF7D-A0D28C0F2BBE}" presName="desTx" presStyleLbl="revTx" presStyleIdx="3" presStyleCnt="4">
        <dgm:presLayoutVars/>
      </dgm:prSet>
      <dgm:spPr/>
    </dgm:pt>
  </dgm:ptLst>
  <dgm:cxnLst>
    <dgm:cxn modelId="{88697B02-7D7E-47E5-AA02-CDA3D094618F}" srcId="{E82EB096-83B2-4CAF-BF7D-A0D28C0F2BBE}" destId="{C2549DDF-FD2F-48B6-8755-B4C22E5A1ECC}" srcOrd="1" destOrd="0" parTransId="{11476A60-4047-48C2-AA2B-C439451573C8}" sibTransId="{E4B67A62-C576-4633-BEAE-235C640320B6}"/>
    <dgm:cxn modelId="{92A1D40A-3BE2-4973-95B5-7ED67A1B2F84}" srcId="{E82EB096-83B2-4CAF-BF7D-A0D28C0F2BBE}" destId="{E613EEBC-D393-4D2E-B2A1-A168EB501BF9}" srcOrd="3" destOrd="0" parTransId="{A6186607-A7F4-4E25-A683-684372EC5ED2}" sibTransId="{F8E20250-C60D-465D-83E4-A222F81EFB45}"/>
    <dgm:cxn modelId="{699CC125-5B0B-46EF-B4C8-55B569109F16}" type="presOf" srcId="{C2549DDF-FD2F-48B6-8755-B4C22E5A1ECC}" destId="{96648FB6-3005-41CF-90B1-B3DB1E41EF24}" srcOrd="0" destOrd="1" presId="urn:microsoft.com/office/officeart/2018/2/layout/IconLabelDescriptionList"/>
    <dgm:cxn modelId="{52579B63-73F3-4D07-A2C7-B8285297703B}" type="presOf" srcId="{E613EEBC-D393-4D2E-B2A1-A168EB501BF9}" destId="{96648FB6-3005-41CF-90B1-B3DB1E41EF24}" srcOrd="0" destOrd="3" presId="urn:microsoft.com/office/officeart/2018/2/layout/IconLabelDescriptionList"/>
    <dgm:cxn modelId="{94840365-2322-4D16-97E9-17D8F97C0525}" srcId="{F9D278B4-3B9D-4543-BAC2-6FC0DDCDB04C}" destId="{EA38F740-9525-4F1F-84DF-F01334514653}" srcOrd="0" destOrd="0" parTransId="{A1E1B2BC-CBF8-4C50-87AA-B43170DDBB7D}" sibTransId="{DF96C480-BC89-451C-B77B-AE29A2EEF402}"/>
    <dgm:cxn modelId="{107DD245-1AFE-4FAF-BF85-776219C6FBB1}" srcId="{87A10E53-6750-4023-8727-F69006AFFA5B}" destId="{F9D278B4-3B9D-4543-BAC2-6FC0DDCDB04C}" srcOrd="0" destOrd="0" parTransId="{8358721D-4874-42F7-89A2-D1CC8B30E8D5}" sibTransId="{B73F4D9D-E16C-4E63-9CEC-9A4A62FB6D0F}"/>
    <dgm:cxn modelId="{9BC77468-C3F3-4273-9C6A-10B8E2E88947}" srcId="{E82EB096-83B2-4CAF-BF7D-A0D28C0F2BBE}" destId="{33877B9D-C260-4E9A-A64F-A67AA43594B1}" srcOrd="0" destOrd="0" parTransId="{5A198265-00B0-4874-8050-00ED674EA8BD}" sibTransId="{7AA03296-2590-49A1-8D5E-11185F379C08}"/>
    <dgm:cxn modelId="{7639135A-B6F7-4D96-89C6-1F2163D1FE88}" type="presOf" srcId="{0FA689AC-3C84-4DC9-8AE6-FADFCC49380F}" destId="{96648FB6-3005-41CF-90B1-B3DB1E41EF24}" srcOrd="0" destOrd="2" presId="urn:microsoft.com/office/officeart/2018/2/layout/IconLabelDescriptionList"/>
    <dgm:cxn modelId="{A6D77E9E-F768-49C1-AF75-B4B83C1BAB0A}" type="presOf" srcId="{EA38F740-9525-4F1F-84DF-F01334514653}" destId="{644249BE-1665-4E65-93B9-9C93A3BFDC05}" srcOrd="0" destOrd="0" presId="urn:microsoft.com/office/officeart/2018/2/layout/IconLabelDescriptionList"/>
    <dgm:cxn modelId="{DCC437B3-FDC3-4D17-B051-38AC349FE300}" type="presOf" srcId="{87A10E53-6750-4023-8727-F69006AFFA5B}" destId="{D893384D-B335-4849-B49F-9A35EB8E6A5C}" srcOrd="0" destOrd="0" presId="urn:microsoft.com/office/officeart/2018/2/layout/IconLabelDescriptionList"/>
    <dgm:cxn modelId="{990D7FB3-E4BB-40DF-87D7-B5F1A453C6C6}" srcId="{E82EB096-83B2-4CAF-BF7D-A0D28C0F2BBE}" destId="{0FA689AC-3C84-4DC9-8AE6-FADFCC49380F}" srcOrd="2" destOrd="0" parTransId="{F4812587-B33E-43CE-881B-A5DA2528B536}" sibTransId="{A240A556-1C09-4E6F-B88F-C207F2C16CA6}"/>
    <dgm:cxn modelId="{883747B5-044E-47C3-8849-FC6053E367E7}" type="presOf" srcId="{33877B9D-C260-4E9A-A64F-A67AA43594B1}" destId="{96648FB6-3005-41CF-90B1-B3DB1E41EF24}" srcOrd="0" destOrd="0" presId="urn:microsoft.com/office/officeart/2018/2/layout/IconLabelDescriptionList"/>
    <dgm:cxn modelId="{9B4D8FB5-626E-4584-B50B-CF7374200A88}" type="presOf" srcId="{E82EB096-83B2-4CAF-BF7D-A0D28C0F2BBE}" destId="{6FCF494A-0FC8-44EB-9826-DE8892488C49}" srcOrd="0" destOrd="0" presId="urn:microsoft.com/office/officeart/2018/2/layout/IconLabelDescriptionList"/>
    <dgm:cxn modelId="{A7C59BEA-A697-469F-A2E1-87F8A8BCF9C7}" srcId="{87A10E53-6750-4023-8727-F69006AFFA5B}" destId="{E82EB096-83B2-4CAF-BF7D-A0D28C0F2BBE}" srcOrd="1" destOrd="0" parTransId="{19F30F41-C696-4537-80DE-4AAB44572813}" sibTransId="{CBDD76C1-E983-4210-957A-065729F3B746}"/>
    <dgm:cxn modelId="{114308F2-9C8A-4F4E-A686-6CABF783C85E}" type="presOf" srcId="{F9D278B4-3B9D-4543-BAC2-6FC0DDCDB04C}" destId="{645DBFDE-F6D5-4F86-99F8-527651138E00}" srcOrd="0" destOrd="0" presId="urn:microsoft.com/office/officeart/2018/2/layout/IconLabelDescriptionList"/>
    <dgm:cxn modelId="{E22BA7E3-7163-4A07-B1F0-34EE42D47C56}" type="presParOf" srcId="{D893384D-B335-4849-B49F-9A35EB8E6A5C}" destId="{A1FED434-8F5F-4000-A27C-FD14C89F2A8E}" srcOrd="0" destOrd="0" presId="urn:microsoft.com/office/officeart/2018/2/layout/IconLabelDescriptionList"/>
    <dgm:cxn modelId="{BEA00168-F25A-4E5C-AA5B-3D43936A1A51}" type="presParOf" srcId="{A1FED434-8F5F-4000-A27C-FD14C89F2A8E}" destId="{17AB7A1E-9F5B-4257-97C7-491FF2657A1A}" srcOrd="0" destOrd="0" presId="urn:microsoft.com/office/officeart/2018/2/layout/IconLabelDescriptionList"/>
    <dgm:cxn modelId="{E8566A6F-D789-4995-8E46-BDE83B3485F4}" type="presParOf" srcId="{A1FED434-8F5F-4000-A27C-FD14C89F2A8E}" destId="{2A61F767-E2B1-4CB0-9DF8-89572652EEBD}" srcOrd="1" destOrd="0" presId="urn:microsoft.com/office/officeart/2018/2/layout/IconLabelDescriptionList"/>
    <dgm:cxn modelId="{03FA446D-6491-449B-AB77-B959FB326D5D}" type="presParOf" srcId="{A1FED434-8F5F-4000-A27C-FD14C89F2A8E}" destId="{645DBFDE-F6D5-4F86-99F8-527651138E00}" srcOrd="2" destOrd="0" presId="urn:microsoft.com/office/officeart/2018/2/layout/IconLabelDescriptionList"/>
    <dgm:cxn modelId="{289040AA-5D32-4255-BEDD-9468EF736596}" type="presParOf" srcId="{A1FED434-8F5F-4000-A27C-FD14C89F2A8E}" destId="{629BE001-1CC5-47F4-B030-2F08910DA9E4}" srcOrd="3" destOrd="0" presId="urn:microsoft.com/office/officeart/2018/2/layout/IconLabelDescriptionList"/>
    <dgm:cxn modelId="{0098AF31-705E-4117-A000-FF8BA8782939}" type="presParOf" srcId="{A1FED434-8F5F-4000-A27C-FD14C89F2A8E}" destId="{644249BE-1665-4E65-93B9-9C93A3BFDC05}" srcOrd="4" destOrd="0" presId="urn:microsoft.com/office/officeart/2018/2/layout/IconLabelDescriptionList"/>
    <dgm:cxn modelId="{CA4C1BA6-0B47-4841-B08A-6706737CD3E3}" type="presParOf" srcId="{D893384D-B335-4849-B49F-9A35EB8E6A5C}" destId="{D13096FD-63B7-4A4D-86FF-E789B53BB004}" srcOrd="1" destOrd="0" presId="urn:microsoft.com/office/officeart/2018/2/layout/IconLabelDescriptionList"/>
    <dgm:cxn modelId="{215A56D8-03DE-42A8-855D-AC477D8E0948}" type="presParOf" srcId="{D893384D-B335-4849-B49F-9A35EB8E6A5C}" destId="{73A63985-A08E-49C4-9004-CDAFC4028BFF}" srcOrd="2" destOrd="0" presId="urn:microsoft.com/office/officeart/2018/2/layout/IconLabelDescriptionList"/>
    <dgm:cxn modelId="{C5E7E7C7-5FCC-4471-9ECF-F2EE37358ADE}" type="presParOf" srcId="{73A63985-A08E-49C4-9004-CDAFC4028BFF}" destId="{0EE37A68-49E2-4738-92BE-98605B10B971}" srcOrd="0" destOrd="0" presId="urn:microsoft.com/office/officeart/2018/2/layout/IconLabelDescriptionList"/>
    <dgm:cxn modelId="{53312C30-4AFF-4612-97D0-446B8E2336BE}" type="presParOf" srcId="{73A63985-A08E-49C4-9004-CDAFC4028BFF}" destId="{7F8BCF92-48EB-449E-B9FA-093DF0E1DFD4}" srcOrd="1" destOrd="0" presId="urn:microsoft.com/office/officeart/2018/2/layout/IconLabelDescriptionList"/>
    <dgm:cxn modelId="{009D7DB6-2B4D-41FC-B439-0311A597DC21}" type="presParOf" srcId="{73A63985-A08E-49C4-9004-CDAFC4028BFF}" destId="{6FCF494A-0FC8-44EB-9826-DE8892488C49}" srcOrd="2" destOrd="0" presId="urn:microsoft.com/office/officeart/2018/2/layout/IconLabelDescriptionList"/>
    <dgm:cxn modelId="{C9CB4CDA-F11B-495A-8F1A-682D87F9CDAE}" type="presParOf" srcId="{73A63985-A08E-49C4-9004-CDAFC4028BFF}" destId="{63BFE632-A4BF-4545-B67E-70B2398D79BF}" srcOrd="3" destOrd="0" presId="urn:microsoft.com/office/officeart/2018/2/layout/IconLabelDescriptionList"/>
    <dgm:cxn modelId="{914862A5-D45F-4FDD-B978-2A1CF3DF3490}" type="presParOf" srcId="{73A63985-A08E-49C4-9004-CDAFC4028BFF}" destId="{96648FB6-3005-41CF-90B1-B3DB1E41EF2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9CE6D6-04F9-4DF2-83D0-3C1809D945B6}"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BF1C02BF-3B18-4BEC-B72F-72B538301314}">
      <dgm:prSet custT="1"/>
      <dgm:spPr/>
      <dgm:t>
        <a:bodyPr/>
        <a:lstStyle/>
        <a:p>
          <a:pPr>
            <a:lnSpc>
              <a:spcPct val="100000"/>
            </a:lnSpc>
            <a:defRPr b="1"/>
          </a:pPr>
          <a:r>
            <a:rPr lang="en-US" sz="1600" dirty="0"/>
            <a:t>select * from SPACEXTABLE where </a:t>
          </a:r>
          <a:r>
            <a:rPr lang="en-US" sz="1600" dirty="0" err="1"/>
            <a:t>Launch_Site</a:t>
          </a:r>
          <a:r>
            <a:rPr lang="en-US" sz="1600" dirty="0"/>
            <a:t> like 'CCA%' limit 5</a:t>
          </a:r>
        </a:p>
      </dgm:t>
    </dgm:pt>
    <dgm:pt modelId="{40A8C14A-9A54-4324-A4DF-2D026729F34F}" type="parTrans" cxnId="{07C84474-9A8B-4DDB-AE98-741E91A72547}">
      <dgm:prSet/>
      <dgm:spPr/>
      <dgm:t>
        <a:bodyPr/>
        <a:lstStyle/>
        <a:p>
          <a:endParaRPr lang="en-US"/>
        </a:p>
      </dgm:t>
    </dgm:pt>
    <dgm:pt modelId="{A0D0343E-C7F7-4FEF-8A9A-441FA7DCFD0C}" type="sibTrans" cxnId="{07C84474-9A8B-4DDB-AE98-741E91A72547}">
      <dgm:prSet/>
      <dgm:spPr/>
      <dgm:t>
        <a:bodyPr/>
        <a:lstStyle/>
        <a:p>
          <a:endParaRPr lang="en-US"/>
        </a:p>
      </dgm:t>
    </dgm:pt>
    <dgm:pt modelId="{E924CB78-536F-4F97-8236-F54D37D9AEF4}">
      <dgm:prSet custT="1"/>
      <dgm:spPr/>
      <dgm:t>
        <a:bodyPr/>
        <a:lstStyle/>
        <a:p>
          <a:pPr>
            <a:lnSpc>
              <a:spcPct val="100000"/>
            </a:lnSpc>
          </a:pPr>
          <a:r>
            <a:rPr lang="en-US" sz="1400" dirty="0"/>
            <a:t>SELECT *: selects all columns.</a:t>
          </a:r>
        </a:p>
      </dgm:t>
    </dgm:pt>
    <dgm:pt modelId="{F1E024CA-705A-41A8-828B-6E598730CFE2}" type="parTrans" cxnId="{7D48FEAD-B66F-4218-AAFC-429193933375}">
      <dgm:prSet/>
      <dgm:spPr/>
      <dgm:t>
        <a:bodyPr/>
        <a:lstStyle/>
        <a:p>
          <a:endParaRPr lang="en-US"/>
        </a:p>
      </dgm:t>
    </dgm:pt>
    <dgm:pt modelId="{F52D3D36-BB90-4D54-A10F-AD521DB1AA37}" type="sibTrans" cxnId="{7D48FEAD-B66F-4218-AAFC-429193933375}">
      <dgm:prSet/>
      <dgm:spPr/>
      <dgm:t>
        <a:bodyPr/>
        <a:lstStyle/>
        <a:p>
          <a:endParaRPr lang="en-US"/>
        </a:p>
      </dgm:t>
    </dgm:pt>
    <dgm:pt modelId="{41D83F81-CA14-45A8-9EBA-79640FFC6B6F}">
      <dgm:prSet custT="1"/>
      <dgm:spPr/>
      <dgm:t>
        <a:bodyPr/>
        <a:lstStyle/>
        <a:p>
          <a:pPr>
            <a:lnSpc>
              <a:spcPct val="100000"/>
            </a:lnSpc>
          </a:pPr>
          <a:r>
            <a:rPr lang="en-US" sz="1400" dirty="0"/>
            <a:t>FROM SPACEXTABLE: from the table named SPACEXTABLE.</a:t>
          </a:r>
        </a:p>
      </dgm:t>
    </dgm:pt>
    <dgm:pt modelId="{9425F21B-8268-4B1D-BBF2-03204C561D9F}" type="parTrans" cxnId="{24321B14-501B-4198-91F3-B297C110FDE8}">
      <dgm:prSet/>
      <dgm:spPr/>
      <dgm:t>
        <a:bodyPr/>
        <a:lstStyle/>
        <a:p>
          <a:endParaRPr lang="en-US"/>
        </a:p>
      </dgm:t>
    </dgm:pt>
    <dgm:pt modelId="{5D04F2C4-37D4-430B-B778-2C3E86582AF2}" type="sibTrans" cxnId="{24321B14-501B-4198-91F3-B297C110FDE8}">
      <dgm:prSet/>
      <dgm:spPr/>
      <dgm:t>
        <a:bodyPr/>
        <a:lstStyle/>
        <a:p>
          <a:endParaRPr lang="en-US"/>
        </a:p>
      </dgm:t>
    </dgm:pt>
    <dgm:pt modelId="{871A3AED-B70B-44FC-B5E1-96B7D15BAE6D}">
      <dgm:prSet custT="1"/>
      <dgm:spPr/>
      <dgm:t>
        <a:bodyPr/>
        <a:lstStyle/>
        <a:p>
          <a:pPr>
            <a:lnSpc>
              <a:spcPct val="100000"/>
            </a:lnSpc>
          </a:pPr>
          <a:r>
            <a:rPr lang="en-US" sz="1400" dirty="0"/>
            <a:t>WHERE </a:t>
          </a:r>
          <a:r>
            <a:rPr lang="en-US" sz="1400" dirty="0" err="1"/>
            <a:t>Launch_Site</a:t>
          </a:r>
          <a:r>
            <a:rPr lang="en-US" sz="1400" dirty="0"/>
            <a:t> LIKE 'CCA%': filters the rows where the </a:t>
          </a:r>
          <a:r>
            <a:rPr lang="en-US" sz="1400" dirty="0" err="1"/>
            <a:t>Launch_Site</a:t>
          </a:r>
          <a:r>
            <a:rPr lang="en-US" sz="1400" dirty="0"/>
            <a:t> value begins with 'CCA'. The % acts as a wildcard for any characters after 'CCA’.</a:t>
          </a:r>
        </a:p>
      </dgm:t>
    </dgm:pt>
    <dgm:pt modelId="{2408556B-E06F-4D1E-8CA0-D3EA13CCEE28}" type="parTrans" cxnId="{C383C92D-6ACF-4055-AF64-F5B33BA7933A}">
      <dgm:prSet/>
      <dgm:spPr/>
      <dgm:t>
        <a:bodyPr/>
        <a:lstStyle/>
        <a:p>
          <a:endParaRPr lang="en-US"/>
        </a:p>
      </dgm:t>
    </dgm:pt>
    <dgm:pt modelId="{640EB29F-A52E-47B8-8CF1-5D782DEE7A2B}" type="sibTrans" cxnId="{C383C92D-6ACF-4055-AF64-F5B33BA7933A}">
      <dgm:prSet/>
      <dgm:spPr/>
      <dgm:t>
        <a:bodyPr/>
        <a:lstStyle/>
        <a:p>
          <a:endParaRPr lang="en-US"/>
        </a:p>
      </dgm:t>
    </dgm:pt>
    <dgm:pt modelId="{4D1F9BE7-74E5-4561-997B-D50251A44420}">
      <dgm:prSet custT="1"/>
      <dgm:spPr/>
      <dgm:t>
        <a:bodyPr/>
        <a:lstStyle/>
        <a:p>
          <a:pPr>
            <a:lnSpc>
              <a:spcPct val="100000"/>
            </a:lnSpc>
          </a:pPr>
          <a:r>
            <a:rPr lang="en-US" sz="1400" dirty="0"/>
            <a:t>LIMIT 5: returns only the first 5 matching rows.</a:t>
          </a:r>
        </a:p>
      </dgm:t>
    </dgm:pt>
    <dgm:pt modelId="{FE1BE0A8-0977-4459-A0FF-27B0965379B0}" type="parTrans" cxnId="{9B0799DC-26FE-4C5A-A346-31933B6B8175}">
      <dgm:prSet/>
      <dgm:spPr/>
      <dgm:t>
        <a:bodyPr/>
        <a:lstStyle/>
        <a:p>
          <a:endParaRPr lang="en-US"/>
        </a:p>
      </dgm:t>
    </dgm:pt>
    <dgm:pt modelId="{2DDADFF3-449C-4B48-8C85-410EA5E84741}" type="sibTrans" cxnId="{9B0799DC-26FE-4C5A-A346-31933B6B8175}">
      <dgm:prSet/>
      <dgm:spPr/>
      <dgm:t>
        <a:bodyPr/>
        <a:lstStyle/>
        <a:p>
          <a:endParaRPr lang="en-US"/>
        </a:p>
      </dgm:t>
    </dgm:pt>
    <dgm:pt modelId="{73979809-F8E6-47F6-BB65-0662C409441D}">
      <dgm:prSet/>
      <dgm:spPr/>
      <dgm:t>
        <a:bodyPr/>
        <a:lstStyle/>
        <a:p>
          <a:pPr>
            <a:lnSpc>
              <a:spcPct val="100000"/>
            </a:lnSpc>
            <a:defRPr b="1"/>
          </a:pPr>
          <a:r>
            <a:rPr lang="en-US" dirty="0"/>
            <a:t>5 records where launch sites begin with `CCA`</a:t>
          </a:r>
        </a:p>
      </dgm:t>
    </dgm:pt>
    <dgm:pt modelId="{37AD585F-5737-4EA2-91A8-4A9C636C8AAB}" type="parTrans" cxnId="{2790F137-F046-48B8-9D16-441CCE7611A2}">
      <dgm:prSet/>
      <dgm:spPr/>
      <dgm:t>
        <a:bodyPr/>
        <a:lstStyle/>
        <a:p>
          <a:endParaRPr lang="en-US"/>
        </a:p>
      </dgm:t>
    </dgm:pt>
    <dgm:pt modelId="{3B55A5BB-8B4D-4A10-A019-27B7025DCD57}" type="sibTrans" cxnId="{2790F137-F046-48B8-9D16-441CCE7611A2}">
      <dgm:prSet/>
      <dgm:spPr/>
      <dgm:t>
        <a:bodyPr/>
        <a:lstStyle/>
        <a:p>
          <a:endParaRPr lang="en-US"/>
        </a:p>
      </dgm:t>
    </dgm:pt>
    <dgm:pt modelId="{289B79BE-A714-468E-BE96-5CB4F6545B51}">
      <dgm:prSet/>
      <dgm:spPr/>
      <dgm:t>
        <a:bodyPr/>
        <a:lstStyle/>
        <a:p>
          <a:pPr>
            <a:lnSpc>
              <a:spcPct val="100000"/>
            </a:lnSpc>
          </a:pPr>
          <a:r>
            <a:rPr lang="en-US"/>
            <a:t>('2010-06-04', '18:45:00', 'F9 v1.0  B0003', 'CCAFS LC-40', 'Dragon Spacecraft Qualification Unit', 0, 'LEO', 'SpaceX', 'Success', 'Failure (parachute)')</a:t>
          </a:r>
        </a:p>
      </dgm:t>
    </dgm:pt>
    <dgm:pt modelId="{9DDE7373-3234-47A5-9519-871489CB9029}" type="parTrans" cxnId="{4ED85B58-1716-4250-B0B9-F66D0243F299}">
      <dgm:prSet/>
      <dgm:spPr/>
      <dgm:t>
        <a:bodyPr/>
        <a:lstStyle/>
        <a:p>
          <a:endParaRPr lang="en-US"/>
        </a:p>
      </dgm:t>
    </dgm:pt>
    <dgm:pt modelId="{8C0F5AC9-83FC-4339-A5F5-42A202A54557}" type="sibTrans" cxnId="{4ED85B58-1716-4250-B0B9-F66D0243F299}">
      <dgm:prSet/>
      <dgm:spPr/>
      <dgm:t>
        <a:bodyPr/>
        <a:lstStyle/>
        <a:p>
          <a:endParaRPr lang="en-US"/>
        </a:p>
      </dgm:t>
    </dgm:pt>
    <dgm:pt modelId="{DCD99DA1-7ECA-4459-84FE-43D7F9DE33AE}">
      <dgm:prSet/>
      <dgm:spPr/>
      <dgm:t>
        <a:bodyPr/>
        <a:lstStyle/>
        <a:p>
          <a:pPr>
            <a:lnSpc>
              <a:spcPct val="100000"/>
            </a:lnSpc>
          </a:pPr>
          <a:r>
            <a:rPr lang="en-US" dirty="0"/>
            <a:t>('2010-12-08', '15:43:00', 'F9 v1.0  B0004', 'CCAFS LC-40', 'Dragon demo flight C1, two CubeSats, barrel of </a:t>
          </a:r>
          <a:r>
            <a:rPr lang="en-US" dirty="0" err="1"/>
            <a:t>Brouere</a:t>
          </a:r>
          <a:r>
            <a:rPr lang="en-US" dirty="0"/>
            <a:t> cheese', 0, 'LEO (ISS)', 'NASA (COTS) NRO', 'Success', 'Failure (parachute)')</a:t>
          </a:r>
        </a:p>
      </dgm:t>
    </dgm:pt>
    <dgm:pt modelId="{70F3D580-4138-4865-A71B-E9B4CBE210C2}" type="parTrans" cxnId="{351F69E4-0855-4382-90EE-259D89AAA054}">
      <dgm:prSet/>
      <dgm:spPr/>
      <dgm:t>
        <a:bodyPr/>
        <a:lstStyle/>
        <a:p>
          <a:endParaRPr lang="en-US"/>
        </a:p>
      </dgm:t>
    </dgm:pt>
    <dgm:pt modelId="{1762C221-6FDF-49A4-81F1-0428A609A536}" type="sibTrans" cxnId="{351F69E4-0855-4382-90EE-259D89AAA054}">
      <dgm:prSet/>
      <dgm:spPr/>
      <dgm:t>
        <a:bodyPr/>
        <a:lstStyle/>
        <a:p>
          <a:endParaRPr lang="en-US"/>
        </a:p>
      </dgm:t>
    </dgm:pt>
    <dgm:pt modelId="{06919E94-A85E-4D96-9EA2-1CBC9ED9F909}">
      <dgm:prSet/>
      <dgm:spPr/>
      <dgm:t>
        <a:bodyPr/>
        <a:lstStyle/>
        <a:p>
          <a:pPr>
            <a:lnSpc>
              <a:spcPct val="100000"/>
            </a:lnSpc>
          </a:pPr>
          <a:r>
            <a:rPr lang="en-US" dirty="0"/>
            <a:t>('2012-05-22', '7:44:00', 'F9 v1.0  B0005', 'CCAFS LC-40', 'Dragon demo flight C2', 525, 'LEO (ISS)', 'NASA (COTS)', 'Success', 'No attempt')</a:t>
          </a:r>
        </a:p>
      </dgm:t>
    </dgm:pt>
    <dgm:pt modelId="{5408AF2D-097D-414B-98E3-E02BEB80D6CF}" type="parTrans" cxnId="{3C7B6A49-9606-469A-A4A2-9D3C1B199284}">
      <dgm:prSet/>
      <dgm:spPr/>
      <dgm:t>
        <a:bodyPr/>
        <a:lstStyle/>
        <a:p>
          <a:endParaRPr lang="en-US"/>
        </a:p>
      </dgm:t>
    </dgm:pt>
    <dgm:pt modelId="{11002D81-F8BB-4658-A9F2-C76A7D6FCFA6}" type="sibTrans" cxnId="{3C7B6A49-9606-469A-A4A2-9D3C1B199284}">
      <dgm:prSet/>
      <dgm:spPr/>
      <dgm:t>
        <a:bodyPr/>
        <a:lstStyle/>
        <a:p>
          <a:endParaRPr lang="en-US"/>
        </a:p>
      </dgm:t>
    </dgm:pt>
    <dgm:pt modelId="{8B04AB78-CB4F-4C51-A79C-2100CEB2477A}">
      <dgm:prSet/>
      <dgm:spPr/>
      <dgm:t>
        <a:bodyPr/>
        <a:lstStyle/>
        <a:p>
          <a:pPr>
            <a:lnSpc>
              <a:spcPct val="100000"/>
            </a:lnSpc>
          </a:pPr>
          <a:r>
            <a:rPr lang="en-US"/>
            <a:t>('2012-10-08', '0:35:00', 'F9 v1.0  B0006', 'CCAFS LC-40', 'SpaceX CRS-1', 500, 'LEO (ISS)', 'NASA (CRS)', 'Success', 'No attempt')</a:t>
          </a:r>
        </a:p>
      </dgm:t>
    </dgm:pt>
    <dgm:pt modelId="{DE090782-A0CD-4433-A161-B082F51B499F}" type="parTrans" cxnId="{7850848E-8BBA-4250-8B25-BAB0C2E652D7}">
      <dgm:prSet/>
      <dgm:spPr/>
      <dgm:t>
        <a:bodyPr/>
        <a:lstStyle/>
        <a:p>
          <a:endParaRPr lang="en-US"/>
        </a:p>
      </dgm:t>
    </dgm:pt>
    <dgm:pt modelId="{C993B9F2-5A18-4475-999D-3F8032546CA3}" type="sibTrans" cxnId="{7850848E-8BBA-4250-8B25-BAB0C2E652D7}">
      <dgm:prSet/>
      <dgm:spPr/>
      <dgm:t>
        <a:bodyPr/>
        <a:lstStyle/>
        <a:p>
          <a:endParaRPr lang="en-US"/>
        </a:p>
      </dgm:t>
    </dgm:pt>
    <dgm:pt modelId="{5F04F020-7390-4734-82D8-AC9E96B41ADF}">
      <dgm:prSet/>
      <dgm:spPr/>
      <dgm:t>
        <a:bodyPr/>
        <a:lstStyle/>
        <a:p>
          <a:pPr>
            <a:lnSpc>
              <a:spcPct val="100000"/>
            </a:lnSpc>
          </a:pPr>
          <a:r>
            <a:rPr lang="en-US" dirty="0"/>
            <a:t>('2013-03-01', '15:10:00', 'F9 v1.0  B0007', 'CCAFS LC-40', 'SpaceX CRS-2', 677, 'LEO (ISS)', 'NASA (CRS)', 'Success', 'No attempt')</a:t>
          </a:r>
        </a:p>
      </dgm:t>
    </dgm:pt>
    <dgm:pt modelId="{D829A004-8026-4FE9-B93B-D384D93EE9B0}" type="parTrans" cxnId="{A965A88A-47B9-4C35-A999-BAC5A12A741E}">
      <dgm:prSet/>
      <dgm:spPr/>
      <dgm:t>
        <a:bodyPr/>
        <a:lstStyle/>
        <a:p>
          <a:endParaRPr lang="en-US"/>
        </a:p>
      </dgm:t>
    </dgm:pt>
    <dgm:pt modelId="{A6599235-0B8E-4B2E-98D0-2DF0434606D2}" type="sibTrans" cxnId="{A965A88A-47B9-4C35-A999-BAC5A12A741E}">
      <dgm:prSet/>
      <dgm:spPr/>
      <dgm:t>
        <a:bodyPr/>
        <a:lstStyle/>
        <a:p>
          <a:endParaRPr lang="en-US"/>
        </a:p>
      </dgm:t>
    </dgm:pt>
    <dgm:pt modelId="{D0E40128-4C8E-45F1-ADCC-C9942DEF8F41}" type="pres">
      <dgm:prSet presAssocID="{F09CE6D6-04F9-4DF2-83D0-3C1809D945B6}" presName="root" presStyleCnt="0">
        <dgm:presLayoutVars>
          <dgm:dir/>
          <dgm:resizeHandles val="exact"/>
        </dgm:presLayoutVars>
      </dgm:prSet>
      <dgm:spPr/>
    </dgm:pt>
    <dgm:pt modelId="{016658CB-F063-4DD2-A590-FEC47298495D}" type="pres">
      <dgm:prSet presAssocID="{BF1C02BF-3B18-4BEC-B72F-72B538301314}" presName="compNode" presStyleCnt="0"/>
      <dgm:spPr/>
    </dgm:pt>
    <dgm:pt modelId="{6C73DCC5-C18D-4548-BD5F-FE5896B017D8}" type="pres">
      <dgm:prSet presAssocID="{BF1C02BF-3B18-4BEC-B72F-72B538301314}" presName="iconRect" presStyleLbl="node1" presStyleIdx="0" presStyleCnt="2" custLinFactNeighborX="993" custLinFactNeighborY="-3465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ers"/>
        </a:ext>
      </dgm:extLst>
    </dgm:pt>
    <dgm:pt modelId="{656C2CDB-BF89-44BF-862C-02D17FE90203}" type="pres">
      <dgm:prSet presAssocID="{BF1C02BF-3B18-4BEC-B72F-72B538301314}" presName="iconSpace" presStyleCnt="0"/>
      <dgm:spPr/>
    </dgm:pt>
    <dgm:pt modelId="{34EFFD8F-6A3E-49C0-8968-B67677D1DBE8}" type="pres">
      <dgm:prSet presAssocID="{BF1C02BF-3B18-4BEC-B72F-72B538301314}" presName="parTx" presStyleLbl="revTx" presStyleIdx="0" presStyleCnt="4" custLinFactY="-4919" custLinFactNeighborX="-1138" custLinFactNeighborY="-100000">
        <dgm:presLayoutVars>
          <dgm:chMax val="0"/>
          <dgm:chPref val="0"/>
        </dgm:presLayoutVars>
      </dgm:prSet>
      <dgm:spPr/>
    </dgm:pt>
    <dgm:pt modelId="{70F8CA4F-33B6-4FFF-B605-3225415DDFC9}" type="pres">
      <dgm:prSet presAssocID="{BF1C02BF-3B18-4BEC-B72F-72B538301314}" presName="txSpace" presStyleCnt="0"/>
      <dgm:spPr/>
    </dgm:pt>
    <dgm:pt modelId="{89641E62-7A99-4615-AC20-3FA99DD526F0}" type="pres">
      <dgm:prSet presAssocID="{BF1C02BF-3B18-4BEC-B72F-72B538301314}" presName="desTx" presStyleLbl="revTx" presStyleIdx="1" presStyleCnt="4" custScaleY="172245" custLinFactNeighborX="347" custLinFactNeighborY="20103">
        <dgm:presLayoutVars/>
      </dgm:prSet>
      <dgm:spPr/>
    </dgm:pt>
    <dgm:pt modelId="{6E9267C8-6570-4334-A488-255147EC45A2}" type="pres">
      <dgm:prSet presAssocID="{A0D0343E-C7F7-4FEF-8A9A-441FA7DCFD0C}" presName="sibTrans" presStyleCnt="0"/>
      <dgm:spPr/>
    </dgm:pt>
    <dgm:pt modelId="{EB9B9CCA-D1FD-49F4-A47F-A6F75BC06A7E}" type="pres">
      <dgm:prSet presAssocID="{73979809-F8E6-47F6-BB65-0662C409441D}" presName="compNode" presStyleCnt="0"/>
      <dgm:spPr/>
    </dgm:pt>
    <dgm:pt modelId="{BBECD76D-33D3-4DB9-A6E2-7A67EACD2020}" type="pres">
      <dgm:prSet presAssocID="{73979809-F8E6-47F6-BB65-0662C409441D}" presName="iconRect" presStyleLbl="node1" presStyleIdx="1" presStyleCnt="2" custLinFactNeighborX="513" custLinFactNeighborY="-6751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eworks"/>
        </a:ext>
      </dgm:extLst>
    </dgm:pt>
    <dgm:pt modelId="{5E20AEF8-8C90-446B-AD2C-CA4AAC91FF10}" type="pres">
      <dgm:prSet presAssocID="{73979809-F8E6-47F6-BB65-0662C409441D}" presName="iconSpace" presStyleCnt="0"/>
      <dgm:spPr/>
    </dgm:pt>
    <dgm:pt modelId="{5593469F-3807-4F99-A46B-8EBE499BE6F0}" type="pres">
      <dgm:prSet presAssocID="{73979809-F8E6-47F6-BB65-0662C409441D}" presName="parTx" presStyleLbl="revTx" presStyleIdx="2" presStyleCnt="4" custLinFactY="-29251" custLinFactNeighborX="180" custLinFactNeighborY="-100000">
        <dgm:presLayoutVars>
          <dgm:chMax val="0"/>
          <dgm:chPref val="0"/>
        </dgm:presLayoutVars>
      </dgm:prSet>
      <dgm:spPr/>
    </dgm:pt>
    <dgm:pt modelId="{8BE3BDDC-9788-4B90-BB47-1C018DE066F9}" type="pres">
      <dgm:prSet presAssocID="{73979809-F8E6-47F6-BB65-0662C409441D}" presName="txSpace" presStyleCnt="0"/>
      <dgm:spPr/>
    </dgm:pt>
    <dgm:pt modelId="{8F5FEDEF-406C-4ADB-8E3B-6EA38268F682}" type="pres">
      <dgm:prSet presAssocID="{73979809-F8E6-47F6-BB65-0662C409441D}" presName="desTx" presStyleLbl="revTx" presStyleIdx="3" presStyleCnt="4" custLinFactNeighborX="180" custLinFactNeighborY="-45466">
        <dgm:presLayoutVars/>
      </dgm:prSet>
      <dgm:spPr/>
    </dgm:pt>
  </dgm:ptLst>
  <dgm:cxnLst>
    <dgm:cxn modelId="{24321B14-501B-4198-91F3-B297C110FDE8}" srcId="{BF1C02BF-3B18-4BEC-B72F-72B538301314}" destId="{41D83F81-CA14-45A8-9EBA-79640FFC6B6F}" srcOrd="1" destOrd="0" parTransId="{9425F21B-8268-4B1D-BBF2-03204C561D9F}" sibTransId="{5D04F2C4-37D4-430B-B778-2C3E86582AF2}"/>
    <dgm:cxn modelId="{BD12EF17-B667-4E5E-AD03-F1FE6CEA22BB}" type="presOf" srcId="{289B79BE-A714-468E-BE96-5CB4F6545B51}" destId="{8F5FEDEF-406C-4ADB-8E3B-6EA38268F682}" srcOrd="0" destOrd="0" presId="urn:microsoft.com/office/officeart/2018/2/layout/IconLabelDescriptionList"/>
    <dgm:cxn modelId="{C383C92D-6ACF-4055-AF64-F5B33BA7933A}" srcId="{BF1C02BF-3B18-4BEC-B72F-72B538301314}" destId="{871A3AED-B70B-44FC-B5E1-96B7D15BAE6D}" srcOrd="2" destOrd="0" parTransId="{2408556B-E06F-4D1E-8CA0-D3EA13CCEE28}" sibTransId="{640EB29F-A52E-47B8-8CF1-5D782DEE7A2B}"/>
    <dgm:cxn modelId="{EB219B31-2FFF-43B0-8361-7B13B837A630}" type="presOf" srcId="{8B04AB78-CB4F-4C51-A79C-2100CEB2477A}" destId="{8F5FEDEF-406C-4ADB-8E3B-6EA38268F682}" srcOrd="0" destOrd="3" presId="urn:microsoft.com/office/officeart/2018/2/layout/IconLabelDescriptionList"/>
    <dgm:cxn modelId="{7D64EA31-4419-4D56-A51F-BFFA6E6CEE85}" type="presOf" srcId="{4D1F9BE7-74E5-4561-997B-D50251A44420}" destId="{89641E62-7A99-4615-AC20-3FA99DD526F0}" srcOrd="0" destOrd="3" presId="urn:microsoft.com/office/officeart/2018/2/layout/IconLabelDescriptionList"/>
    <dgm:cxn modelId="{58BB6134-87D3-46A1-A456-8F4CFD7EFA37}" type="presOf" srcId="{06919E94-A85E-4D96-9EA2-1CBC9ED9F909}" destId="{8F5FEDEF-406C-4ADB-8E3B-6EA38268F682}" srcOrd="0" destOrd="2" presId="urn:microsoft.com/office/officeart/2018/2/layout/IconLabelDescriptionList"/>
    <dgm:cxn modelId="{2790F137-F046-48B8-9D16-441CCE7611A2}" srcId="{F09CE6D6-04F9-4DF2-83D0-3C1809D945B6}" destId="{73979809-F8E6-47F6-BB65-0662C409441D}" srcOrd="1" destOrd="0" parTransId="{37AD585F-5737-4EA2-91A8-4A9C636C8AAB}" sibTransId="{3B55A5BB-8B4D-4A10-A019-27B7025DCD57}"/>
    <dgm:cxn modelId="{C6A2EB60-4D06-4092-B089-FD55D1F7D0D8}" type="presOf" srcId="{73979809-F8E6-47F6-BB65-0662C409441D}" destId="{5593469F-3807-4F99-A46B-8EBE499BE6F0}" srcOrd="0" destOrd="0" presId="urn:microsoft.com/office/officeart/2018/2/layout/IconLabelDescriptionList"/>
    <dgm:cxn modelId="{09AEE767-4062-4787-8DDD-084D5CBC2EC7}" type="presOf" srcId="{41D83F81-CA14-45A8-9EBA-79640FFC6B6F}" destId="{89641E62-7A99-4615-AC20-3FA99DD526F0}" srcOrd="0" destOrd="1" presId="urn:microsoft.com/office/officeart/2018/2/layout/IconLabelDescriptionList"/>
    <dgm:cxn modelId="{3C7B6A49-9606-469A-A4A2-9D3C1B199284}" srcId="{73979809-F8E6-47F6-BB65-0662C409441D}" destId="{06919E94-A85E-4D96-9EA2-1CBC9ED9F909}" srcOrd="2" destOrd="0" parTransId="{5408AF2D-097D-414B-98E3-E02BEB80D6CF}" sibTransId="{11002D81-F8BB-4658-A9F2-C76A7D6FCFA6}"/>
    <dgm:cxn modelId="{AAD7736A-C132-4951-94C6-941A5F17EE2D}" type="presOf" srcId="{BF1C02BF-3B18-4BEC-B72F-72B538301314}" destId="{34EFFD8F-6A3E-49C0-8968-B67677D1DBE8}" srcOrd="0" destOrd="0" presId="urn:microsoft.com/office/officeart/2018/2/layout/IconLabelDescriptionList"/>
    <dgm:cxn modelId="{B11A2D4C-F378-4229-AEA7-C8575AE9BBD0}" type="presOf" srcId="{5F04F020-7390-4734-82D8-AC9E96B41ADF}" destId="{8F5FEDEF-406C-4ADB-8E3B-6EA38268F682}" srcOrd="0" destOrd="4" presId="urn:microsoft.com/office/officeart/2018/2/layout/IconLabelDescriptionList"/>
    <dgm:cxn modelId="{07C84474-9A8B-4DDB-AE98-741E91A72547}" srcId="{F09CE6D6-04F9-4DF2-83D0-3C1809D945B6}" destId="{BF1C02BF-3B18-4BEC-B72F-72B538301314}" srcOrd="0" destOrd="0" parTransId="{40A8C14A-9A54-4324-A4DF-2D026729F34F}" sibTransId="{A0D0343E-C7F7-4FEF-8A9A-441FA7DCFD0C}"/>
    <dgm:cxn modelId="{4ED85B58-1716-4250-B0B9-F66D0243F299}" srcId="{73979809-F8E6-47F6-BB65-0662C409441D}" destId="{289B79BE-A714-468E-BE96-5CB4F6545B51}" srcOrd="0" destOrd="0" parTransId="{9DDE7373-3234-47A5-9519-871489CB9029}" sibTransId="{8C0F5AC9-83FC-4339-A5F5-42A202A54557}"/>
    <dgm:cxn modelId="{A965A88A-47B9-4C35-A999-BAC5A12A741E}" srcId="{73979809-F8E6-47F6-BB65-0662C409441D}" destId="{5F04F020-7390-4734-82D8-AC9E96B41ADF}" srcOrd="4" destOrd="0" parTransId="{D829A004-8026-4FE9-B93B-D384D93EE9B0}" sibTransId="{A6599235-0B8E-4B2E-98D0-2DF0434606D2}"/>
    <dgm:cxn modelId="{7850848E-8BBA-4250-8B25-BAB0C2E652D7}" srcId="{73979809-F8E6-47F6-BB65-0662C409441D}" destId="{8B04AB78-CB4F-4C51-A79C-2100CEB2477A}" srcOrd="3" destOrd="0" parTransId="{DE090782-A0CD-4433-A161-B082F51B499F}" sibTransId="{C993B9F2-5A18-4475-999D-3F8032546CA3}"/>
    <dgm:cxn modelId="{45503E92-B3CD-4E87-83D9-D38E40BEF02E}" type="presOf" srcId="{871A3AED-B70B-44FC-B5E1-96B7D15BAE6D}" destId="{89641E62-7A99-4615-AC20-3FA99DD526F0}" srcOrd="0" destOrd="2" presId="urn:microsoft.com/office/officeart/2018/2/layout/IconLabelDescriptionList"/>
    <dgm:cxn modelId="{FEBE70A0-49AE-40B8-8D4E-D176F595BA41}" type="presOf" srcId="{DCD99DA1-7ECA-4459-84FE-43D7F9DE33AE}" destId="{8F5FEDEF-406C-4ADB-8E3B-6EA38268F682}" srcOrd="0" destOrd="1" presId="urn:microsoft.com/office/officeart/2018/2/layout/IconLabelDescriptionList"/>
    <dgm:cxn modelId="{7D48FEAD-B66F-4218-AAFC-429193933375}" srcId="{BF1C02BF-3B18-4BEC-B72F-72B538301314}" destId="{E924CB78-536F-4F97-8236-F54D37D9AEF4}" srcOrd="0" destOrd="0" parTransId="{F1E024CA-705A-41A8-828B-6E598730CFE2}" sibTransId="{F52D3D36-BB90-4D54-A10F-AD521DB1AA37}"/>
    <dgm:cxn modelId="{613387C4-920B-4BE3-9D8A-763F546C09DC}" type="presOf" srcId="{E924CB78-536F-4F97-8236-F54D37D9AEF4}" destId="{89641E62-7A99-4615-AC20-3FA99DD526F0}" srcOrd="0" destOrd="0" presId="urn:microsoft.com/office/officeart/2018/2/layout/IconLabelDescriptionList"/>
    <dgm:cxn modelId="{9B0799DC-26FE-4C5A-A346-31933B6B8175}" srcId="{BF1C02BF-3B18-4BEC-B72F-72B538301314}" destId="{4D1F9BE7-74E5-4561-997B-D50251A44420}" srcOrd="3" destOrd="0" parTransId="{FE1BE0A8-0977-4459-A0FF-27B0965379B0}" sibTransId="{2DDADFF3-449C-4B48-8C85-410EA5E84741}"/>
    <dgm:cxn modelId="{4DD391E1-4AB4-45C3-B1C5-2A36EB1F094B}" type="presOf" srcId="{F09CE6D6-04F9-4DF2-83D0-3C1809D945B6}" destId="{D0E40128-4C8E-45F1-ADCC-C9942DEF8F41}" srcOrd="0" destOrd="0" presId="urn:microsoft.com/office/officeart/2018/2/layout/IconLabelDescriptionList"/>
    <dgm:cxn modelId="{351F69E4-0855-4382-90EE-259D89AAA054}" srcId="{73979809-F8E6-47F6-BB65-0662C409441D}" destId="{DCD99DA1-7ECA-4459-84FE-43D7F9DE33AE}" srcOrd="1" destOrd="0" parTransId="{70F3D580-4138-4865-A71B-E9B4CBE210C2}" sibTransId="{1762C221-6FDF-49A4-81F1-0428A609A536}"/>
    <dgm:cxn modelId="{0B1B9785-B38A-4A1A-BCE4-7F51405CCDA0}" type="presParOf" srcId="{D0E40128-4C8E-45F1-ADCC-C9942DEF8F41}" destId="{016658CB-F063-4DD2-A590-FEC47298495D}" srcOrd="0" destOrd="0" presId="urn:microsoft.com/office/officeart/2018/2/layout/IconLabelDescriptionList"/>
    <dgm:cxn modelId="{7552DAD0-2144-4A29-8C33-AE91995CD59D}" type="presParOf" srcId="{016658CB-F063-4DD2-A590-FEC47298495D}" destId="{6C73DCC5-C18D-4548-BD5F-FE5896B017D8}" srcOrd="0" destOrd="0" presId="urn:microsoft.com/office/officeart/2018/2/layout/IconLabelDescriptionList"/>
    <dgm:cxn modelId="{05F5E288-C229-4CC5-AD41-BFA54876BAAD}" type="presParOf" srcId="{016658CB-F063-4DD2-A590-FEC47298495D}" destId="{656C2CDB-BF89-44BF-862C-02D17FE90203}" srcOrd="1" destOrd="0" presId="urn:microsoft.com/office/officeart/2018/2/layout/IconLabelDescriptionList"/>
    <dgm:cxn modelId="{9AAC80DF-C163-4A62-AF9B-B5DD5AA353D3}" type="presParOf" srcId="{016658CB-F063-4DD2-A590-FEC47298495D}" destId="{34EFFD8F-6A3E-49C0-8968-B67677D1DBE8}" srcOrd="2" destOrd="0" presId="urn:microsoft.com/office/officeart/2018/2/layout/IconLabelDescriptionList"/>
    <dgm:cxn modelId="{DC5AFFD8-65A7-4E2E-810B-02540204E83C}" type="presParOf" srcId="{016658CB-F063-4DD2-A590-FEC47298495D}" destId="{70F8CA4F-33B6-4FFF-B605-3225415DDFC9}" srcOrd="3" destOrd="0" presId="urn:microsoft.com/office/officeart/2018/2/layout/IconLabelDescriptionList"/>
    <dgm:cxn modelId="{B9FE6258-5513-4B30-84DB-C92CE2D2E5E7}" type="presParOf" srcId="{016658CB-F063-4DD2-A590-FEC47298495D}" destId="{89641E62-7A99-4615-AC20-3FA99DD526F0}" srcOrd="4" destOrd="0" presId="urn:microsoft.com/office/officeart/2018/2/layout/IconLabelDescriptionList"/>
    <dgm:cxn modelId="{F72B7F05-AEDC-4020-91A5-73CF61B69ACE}" type="presParOf" srcId="{D0E40128-4C8E-45F1-ADCC-C9942DEF8F41}" destId="{6E9267C8-6570-4334-A488-255147EC45A2}" srcOrd="1" destOrd="0" presId="urn:microsoft.com/office/officeart/2018/2/layout/IconLabelDescriptionList"/>
    <dgm:cxn modelId="{3A9FC9E5-9AD6-48ED-A6A5-50D1BF0B2395}" type="presParOf" srcId="{D0E40128-4C8E-45F1-ADCC-C9942DEF8F41}" destId="{EB9B9CCA-D1FD-49F4-A47F-A6F75BC06A7E}" srcOrd="2" destOrd="0" presId="urn:microsoft.com/office/officeart/2018/2/layout/IconLabelDescriptionList"/>
    <dgm:cxn modelId="{1488F821-5EF3-4DE7-974A-2F9E092EF22B}" type="presParOf" srcId="{EB9B9CCA-D1FD-49F4-A47F-A6F75BC06A7E}" destId="{BBECD76D-33D3-4DB9-A6E2-7A67EACD2020}" srcOrd="0" destOrd="0" presId="urn:microsoft.com/office/officeart/2018/2/layout/IconLabelDescriptionList"/>
    <dgm:cxn modelId="{5559D70E-3A28-4801-A412-225A22F38338}" type="presParOf" srcId="{EB9B9CCA-D1FD-49F4-A47F-A6F75BC06A7E}" destId="{5E20AEF8-8C90-446B-AD2C-CA4AAC91FF10}" srcOrd="1" destOrd="0" presId="urn:microsoft.com/office/officeart/2018/2/layout/IconLabelDescriptionList"/>
    <dgm:cxn modelId="{7DFC112F-E92E-4D0C-A890-30149DCE88B2}" type="presParOf" srcId="{EB9B9CCA-D1FD-49F4-A47F-A6F75BC06A7E}" destId="{5593469F-3807-4F99-A46B-8EBE499BE6F0}" srcOrd="2" destOrd="0" presId="urn:microsoft.com/office/officeart/2018/2/layout/IconLabelDescriptionList"/>
    <dgm:cxn modelId="{FA77FA2D-C9D7-4BD7-9295-84CE6E83AE6D}" type="presParOf" srcId="{EB9B9CCA-D1FD-49F4-A47F-A6F75BC06A7E}" destId="{8BE3BDDC-9788-4B90-BB47-1C018DE066F9}" srcOrd="3" destOrd="0" presId="urn:microsoft.com/office/officeart/2018/2/layout/IconLabelDescriptionList"/>
    <dgm:cxn modelId="{A4D4CF6F-DA76-49C7-9E11-D03C637AFB60}" type="presParOf" srcId="{EB9B9CCA-D1FD-49F4-A47F-A6F75BC06A7E}" destId="{8F5FEDEF-406C-4ADB-8E3B-6EA38268F682}"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653A202-240B-40A8-A93F-C2C7BAC417C9}" type="doc">
      <dgm:prSet loTypeId="urn:microsoft.com/office/officeart/2005/8/layout/process4" loCatId="process" qsTypeId="urn:microsoft.com/office/officeart/2005/8/quickstyle/simple4" qsCatId="simple" csTypeId="urn:microsoft.com/office/officeart/2005/8/colors/colorful1" csCatId="colorful"/>
      <dgm:spPr/>
      <dgm:t>
        <a:bodyPr/>
        <a:lstStyle/>
        <a:p>
          <a:endParaRPr lang="en-US"/>
        </a:p>
      </dgm:t>
    </dgm:pt>
    <dgm:pt modelId="{6ACC1800-91E6-4423-8892-01D6CFE4E60F}">
      <dgm:prSet/>
      <dgm:spPr/>
      <dgm:t>
        <a:bodyPr/>
        <a:lstStyle/>
        <a:p>
          <a:r>
            <a:rPr lang="en-US"/>
            <a:t>List of failed landing_outcomes in drone ship, their booster versions, and launch site names for in year 2015</a:t>
          </a:r>
        </a:p>
      </dgm:t>
    </dgm:pt>
    <dgm:pt modelId="{E933C5F4-6B17-4744-88FB-03E6686DF81C}" type="parTrans" cxnId="{CFF2A00A-43F0-442F-B360-44BD39E3A38C}">
      <dgm:prSet/>
      <dgm:spPr/>
      <dgm:t>
        <a:bodyPr/>
        <a:lstStyle/>
        <a:p>
          <a:endParaRPr lang="en-US"/>
        </a:p>
      </dgm:t>
    </dgm:pt>
    <dgm:pt modelId="{643C44C0-AC03-448A-9552-DBB49085C9B8}" type="sibTrans" cxnId="{CFF2A00A-43F0-442F-B360-44BD39E3A38C}">
      <dgm:prSet/>
      <dgm:spPr/>
      <dgm:t>
        <a:bodyPr/>
        <a:lstStyle/>
        <a:p>
          <a:endParaRPr lang="en-US"/>
        </a:p>
      </dgm:t>
    </dgm:pt>
    <dgm:pt modelId="{B3756C0C-00B3-4946-8AFE-D0DADD8C9DEF}">
      <dgm:prSet/>
      <dgm:spPr/>
      <dgm:t>
        <a:bodyPr/>
        <a:lstStyle/>
        <a:p>
          <a:r>
            <a:rPr lang="en-US"/>
            <a:t>('01', 'F9 v1.1 B1012', 'Failure (drone ship)', 'CCAFS LC-40')</a:t>
          </a:r>
        </a:p>
      </dgm:t>
    </dgm:pt>
    <dgm:pt modelId="{D688B53D-3EDF-42DA-806B-5616526BECCF}" type="parTrans" cxnId="{496061D7-7822-4618-A7C6-F2B3DEE8A21C}">
      <dgm:prSet/>
      <dgm:spPr/>
      <dgm:t>
        <a:bodyPr/>
        <a:lstStyle/>
        <a:p>
          <a:endParaRPr lang="en-US"/>
        </a:p>
      </dgm:t>
    </dgm:pt>
    <dgm:pt modelId="{44E6E811-0810-4B4A-86B3-4E371572FD60}" type="sibTrans" cxnId="{496061D7-7822-4618-A7C6-F2B3DEE8A21C}">
      <dgm:prSet/>
      <dgm:spPr/>
      <dgm:t>
        <a:bodyPr/>
        <a:lstStyle/>
        <a:p>
          <a:endParaRPr lang="en-US"/>
        </a:p>
      </dgm:t>
    </dgm:pt>
    <dgm:pt modelId="{AAD44FD4-0C90-4422-B804-EF50E354F396}">
      <dgm:prSet/>
      <dgm:spPr/>
      <dgm:t>
        <a:bodyPr/>
        <a:lstStyle/>
        <a:p>
          <a:r>
            <a:rPr lang="en-US"/>
            <a:t>('04', 'F9 v1.1 B1015', 'Failure (drone ship)', 'CCAFS LC-40')</a:t>
          </a:r>
        </a:p>
      </dgm:t>
    </dgm:pt>
    <dgm:pt modelId="{84058FDF-E457-4C1A-9A0B-C2D43C3CEF21}" type="parTrans" cxnId="{CB53FFE9-05DB-436D-9583-20FA609499FD}">
      <dgm:prSet/>
      <dgm:spPr/>
      <dgm:t>
        <a:bodyPr/>
        <a:lstStyle/>
        <a:p>
          <a:endParaRPr lang="en-US"/>
        </a:p>
      </dgm:t>
    </dgm:pt>
    <dgm:pt modelId="{8B04FC83-6D95-4F5E-899E-9AA3DA2D5AFB}" type="sibTrans" cxnId="{CB53FFE9-05DB-436D-9583-20FA609499FD}">
      <dgm:prSet/>
      <dgm:spPr/>
      <dgm:t>
        <a:bodyPr/>
        <a:lstStyle/>
        <a:p>
          <a:endParaRPr lang="en-US"/>
        </a:p>
      </dgm:t>
    </dgm:pt>
    <dgm:pt modelId="{8D7D9E49-967F-4AD0-9BF0-40398BBD05E1}">
      <dgm:prSet/>
      <dgm:spPr/>
      <dgm:t>
        <a:bodyPr/>
        <a:lstStyle/>
        <a:p>
          <a:r>
            <a:rPr lang="en-US"/>
            <a:t>"select substr(Date, 6,2) as month,Booster_Version,Landing_Outcome, Launch_Site from SPACEXTABLE where  Landing_Outcome like 'Failure%' and substr(Date,0,5)='2015’”</a:t>
          </a:r>
        </a:p>
      </dgm:t>
    </dgm:pt>
    <dgm:pt modelId="{90704331-ECCC-4460-BBBA-BE222B83D944}" type="parTrans" cxnId="{22509114-FAEB-401A-8E57-5B54B195E216}">
      <dgm:prSet/>
      <dgm:spPr/>
      <dgm:t>
        <a:bodyPr/>
        <a:lstStyle/>
        <a:p>
          <a:endParaRPr lang="en-US"/>
        </a:p>
      </dgm:t>
    </dgm:pt>
    <dgm:pt modelId="{0FB497B8-F899-4E12-9F39-F5A3A51D7092}" type="sibTrans" cxnId="{22509114-FAEB-401A-8E57-5B54B195E216}">
      <dgm:prSet/>
      <dgm:spPr/>
      <dgm:t>
        <a:bodyPr/>
        <a:lstStyle/>
        <a:p>
          <a:endParaRPr lang="en-US"/>
        </a:p>
      </dgm:t>
    </dgm:pt>
    <dgm:pt modelId="{9717334E-FC6E-40DB-96D7-72792C6A3931}">
      <dgm:prSet/>
      <dgm:spPr/>
      <dgm:t>
        <a:bodyPr/>
        <a:lstStyle/>
        <a:p>
          <a:r>
            <a:rPr lang="en-US"/>
            <a:t>This query retrieve the column of interest based on attribute like failure and year equals to 2015</a:t>
          </a:r>
        </a:p>
      </dgm:t>
    </dgm:pt>
    <dgm:pt modelId="{F71E902F-3126-4C51-8B29-CA5B7CBA55E7}" type="parTrans" cxnId="{91842E87-343E-4051-9AE9-9221C7781F92}">
      <dgm:prSet/>
      <dgm:spPr/>
      <dgm:t>
        <a:bodyPr/>
        <a:lstStyle/>
        <a:p>
          <a:endParaRPr lang="en-US"/>
        </a:p>
      </dgm:t>
    </dgm:pt>
    <dgm:pt modelId="{9286A2E2-08A6-4B57-A15E-087E0E35276C}" type="sibTrans" cxnId="{91842E87-343E-4051-9AE9-9221C7781F92}">
      <dgm:prSet/>
      <dgm:spPr/>
      <dgm:t>
        <a:bodyPr/>
        <a:lstStyle/>
        <a:p>
          <a:endParaRPr lang="en-US"/>
        </a:p>
      </dgm:t>
    </dgm:pt>
    <dgm:pt modelId="{D0148D79-0299-4673-AB3A-3A5A8D365144}" type="pres">
      <dgm:prSet presAssocID="{0653A202-240B-40A8-A93F-C2C7BAC417C9}" presName="Name0" presStyleCnt="0">
        <dgm:presLayoutVars>
          <dgm:dir/>
          <dgm:animLvl val="lvl"/>
          <dgm:resizeHandles val="exact"/>
        </dgm:presLayoutVars>
      </dgm:prSet>
      <dgm:spPr/>
    </dgm:pt>
    <dgm:pt modelId="{8712BC43-755C-4A55-8BE4-8FED0D63BC2C}" type="pres">
      <dgm:prSet presAssocID="{8D7D9E49-967F-4AD0-9BF0-40398BBD05E1}" presName="boxAndChildren" presStyleCnt="0"/>
      <dgm:spPr/>
    </dgm:pt>
    <dgm:pt modelId="{29FBBC49-000A-4BEE-B684-CB94DFC62745}" type="pres">
      <dgm:prSet presAssocID="{8D7D9E49-967F-4AD0-9BF0-40398BBD05E1}" presName="parentTextBox" presStyleLbl="node1" presStyleIdx="0" presStyleCnt="2"/>
      <dgm:spPr/>
    </dgm:pt>
    <dgm:pt modelId="{B067F01E-EBB7-407B-9176-2A48F4870D71}" type="pres">
      <dgm:prSet presAssocID="{8D7D9E49-967F-4AD0-9BF0-40398BBD05E1}" presName="entireBox" presStyleLbl="node1" presStyleIdx="0" presStyleCnt="2"/>
      <dgm:spPr/>
    </dgm:pt>
    <dgm:pt modelId="{0EFB4A83-E2D5-4D2E-97B2-317221194566}" type="pres">
      <dgm:prSet presAssocID="{8D7D9E49-967F-4AD0-9BF0-40398BBD05E1}" presName="descendantBox" presStyleCnt="0"/>
      <dgm:spPr/>
    </dgm:pt>
    <dgm:pt modelId="{AB2FE4A6-1DF3-474F-9265-31D0408A9697}" type="pres">
      <dgm:prSet presAssocID="{9717334E-FC6E-40DB-96D7-72792C6A3931}" presName="childTextBox" presStyleLbl="fgAccFollowNode1" presStyleIdx="0" presStyleCnt="3">
        <dgm:presLayoutVars>
          <dgm:bulletEnabled val="1"/>
        </dgm:presLayoutVars>
      </dgm:prSet>
      <dgm:spPr/>
    </dgm:pt>
    <dgm:pt modelId="{2A2BDD4A-B8B4-4087-8962-A0B0EEB2BDB5}" type="pres">
      <dgm:prSet presAssocID="{643C44C0-AC03-448A-9552-DBB49085C9B8}" presName="sp" presStyleCnt="0"/>
      <dgm:spPr/>
    </dgm:pt>
    <dgm:pt modelId="{519B0DEE-C833-432E-BA68-AF331BF096B0}" type="pres">
      <dgm:prSet presAssocID="{6ACC1800-91E6-4423-8892-01D6CFE4E60F}" presName="arrowAndChildren" presStyleCnt="0"/>
      <dgm:spPr/>
    </dgm:pt>
    <dgm:pt modelId="{AF097527-89C7-45C3-84A5-2591672406C3}" type="pres">
      <dgm:prSet presAssocID="{6ACC1800-91E6-4423-8892-01D6CFE4E60F}" presName="parentTextArrow" presStyleLbl="node1" presStyleIdx="0" presStyleCnt="2"/>
      <dgm:spPr/>
    </dgm:pt>
    <dgm:pt modelId="{82BFD792-1B78-48B5-9663-7EC75A3E8084}" type="pres">
      <dgm:prSet presAssocID="{6ACC1800-91E6-4423-8892-01D6CFE4E60F}" presName="arrow" presStyleLbl="node1" presStyleIdx="1" presStyleCnt="2"/>
      <dgm:spPr/>
    </dgm:pt>
    <dgm:pt modelId="{FDB76D4B-2304-40E1-81AD-F17DD11EA903}" type="pres">
      <dgm:prSet presAssocID="{6ACC1800-91E6-4423-8892-01D6CFE4E60F}" presName="descendantArrow" presStyleCnt="0"/>
      <dgm:spPr/>
    </dgm:pt>
    <dgm:pt modelId="{37D4FDC5-D785-4733-A2EE-E035C91113AD}" type="pres">
      <dgm:prSet presAssocID="{B3756C0C-00B3-4946-8AFE-D0DADD8C9DEF}" presName="childTextArrow" presStyleLbl="fgAccFollowNode1" presStyleIdx="1" presStyleCnt="3">
        <dgm:presLayoutVars>
          <dgm:bulletEnabled val="1"/>
        </dgm:presLayoutVars>
      </dgm:prSet>
      <dgm:spPr/>
    </dgm:pt>
    <dgm:pt modelId="{B160F663-CAEB-4E68-B9B1-161FED77AD3B}" type="pres">
      <dgm:prSet presAssocID="{AAD44FD4-0C90-4422-B804-EF50E354F396}" presName="childTextArrow" presStyleLbl="fgAccFollowNode1" presStyleIdx="2" presStyleCnt="3">
        <dgm:presLayoutVars>
          <dgm:bulletEnabled val="1"/>
        </dgm:presLayoutVars>
      </dgm:prSet>
      <dgm:spPr/>
    </dgm:pt>
  </dgm:ptLst>
  <dgm:cxnLst>
    <dgm:cxn modelId="{CFF2A00A-43F0-442F-B360-44BD39E3A38C}" srcId="{0653A202-240B-40A8-A93F-C2C7BAC417C9}" destId="{6ACC1800-91E6-4423-8892-01D6CFE4E60F}" srcOrd="0" destOrd="0" parTransId="{E933C5F4-6B17-4744-88FB-03E6686DF81C}" sibTransId="{643C44C0-AC03-448A-9552-DBB49085C9B8}"/>
    <dgm:cxn modelId="{10272413-FD37-4B3A-8311-BEC35FFF0AA4}" type="presOf" srcId="{9717334E-FC6E-40DB-96D7-72792C6A3931}" destId="{AB2FE4A6-1DF3-474F-9265-31D0408A9697}" srcOrd="0" destOrd="0" presId="urn:microsoft.com/office/officeart/2005/8/layout/process4"/>
    <dgm:cxn modelId="{22509114-FAEB-401A-8E57-5B54B195E216}" srcId="{0653A202-240B-40A8-A93F-C2C7BAC417C9}" destId="{8D7D9E49-967F-4AD0-9BF0-40398BBD05E1}" srcOrd="1" destOrd="0" parTransId="{90704331-ECCC-4460-BBBA-BE222B83D944}" sibTransId="{0FB497B8-F899-4E12-9F39-F5A3A51D7092}"/>
    <dgm:cxn modelId="{B1C1A126-FF4A-43C1-A3C5-4494820FCE48}" type="presOf" srcId="{AAD44FD4-0C90-4422-B804-EF50E354F396}" destId="{B160F663-CAEB-4E68-B9B1-161FED77AD3B}" srcOrd="0" destOrd="0" presId="urn:microsoft.com/office/officeart/2005/8/layout/process4"/>
    <dgm:cxn modelId="{EDC82973-1345-413E-AA24-94D543141E42}" type="presOf" srcId="{6ACC1800-91E6-4423-8892-01D6CFE4E60F}" destId="{AF097527-89C7-45C3-84A5-2591672406C3}" srcOrd="0" destOrd="0" presId="urn:microsoft.com/office/officeart/2005/8/layout/process4"/>
    <dgm:cxn modelId="{D8BAA657-D5AD-40F0-A64D-0172963193DB}" type="presOf" srcId="{8D7D9E49-967F-4AD0-9BF0-40398BBD05E1}" destId="{B067F01E-EBB7-407B-9176-2A48F4870D71}" srcOrd="1" destOrd="0" presId="urn:microsoft.com/office/officeart/2005/8/layout/process4"/>
    <dgm:cxn modelId="{91842E87-343E-4051-9AE9-9221C7781F92}" srcId="{8D7D9E49-967F-4AD0-9BF0-40398BBD05E1}" destId="{9717334E-FC6E-40DB-96D7-72792C6A3931}" srcOrd="0" destOrd="0" parTransId="{F71E902F-3126-4C51-8B29-CA5B7CBA55E7}" sibTransId="{9286A2E2-08A6-4B57-A15E-087E0E35276C}"/>
    <dgm:cxn modelId="{0830F9C5-6C34-4AF8-9EDD-000F31CE7060}" type="presOf" srcId="{8D7D9E49-967F-4AD0-9BF0-40398BBD05E1}" destId="{29FBBC49-000A-4BEE-B684-CB94DFC62745}" srcOrd="0" destOrd="0" presId="urn:microsoft.com/office/officeart/2005/8/layout/process4"/>
    <dgm:cxn modelId="{496061D7-7822-4618-A7C6-F2B3DEE8A21C}" srcId="{6ACC1800-91E6-4423-8892-01D6CFE4E60F}" destId="{B3756C0C-00B3-4946-8AFE-D0DADD8C9DEF}" srcOrd="0" destOrd="0" parTransId="{D688B53D-3EDF-42DA-806B-5616526BECCF}" sibTransId="{44E6E811-0810-4B4A-86B3-4E371572FD60}"/>
    <dgm:cxn modelId="{C3A0A9E9-151B-4D64-AC99-37969F18661C}" type="presOf" srcId="{6ACC1800-91E6-4423-8892-01D6CFE4E60F}" destId="{82BFD792-1B78-48B5-9663-7EC75A3E8084}" srcOrd="1" destOrd="0" presId="urn:microsoft.com/office/officeart/2005/8/layout/process4"/>
    <dgm:cxn modelId="{CB53FFE9-05DB-436D-9583-20FA609499FD}" srcId="{6ACC1800-91E6-4423-8892-01D6CFE4E60F}" destId="{AAD44FD4-0C90-4422-B804-EF50E354F396}" srcOrd="1" destOrd="0" parTransId="{84058FDF-E457-4C1A-9A0B-C2D43C3CEF21}" sibTransId="{8B04FC83-6D95-4F5E-899E-9AA3DA2D5AFB}"/>
    <dgm:cxn modelId="{83F968EF-4BC2-489F-99FA-DCFD899D5F45}" type="presOf" srcId="{0653A202-240B-40A8-A93F-C2C7BAC417C9}" destId="{D0148D79-0299-4673-AB3A-3A5A8D365144}" srcOrd="0" destOrd="0" presId="urn:microsoft.com/office/officeart/2005/8/layout/process4"/>
    <dgm:cxn modelId="{613CF9FE-9B1C-4958-AA9F-EAA0A4C15A1F}" type="presOf" srcId="{B3756C0C-00B3-4946-8AFE-D0DADD8C9DEF}" destId="{37D4FDC5-D785-4733-A2EE-E035C91113AD}" srcOrd="0" destOrd="0" presId="urn:microsoft.com/office/officeart/2005/8/layout/process4"/>
    <dgm:cxn modelId="{7312C635-AC79-44C6-A4B5-714266273164}" type="presParOf" srcId="{D0148D79-0299-4673-AB3A-3A5A8D365144}" destId="{8712BC43-755C-4A55-8BE4-8FED0D63BC2C}" srcOrd="0" destOrd="0" presId="urn:microsoft.com/office/officeart/2005/8/layout/process4"/>
    <dgm:cxn modelId="{8B83E801-34F0-46F6-8387-FC655573FF8A}" type="presParOf" srcId="{8712BC43-755C-4A55-8BE4-8FED0D63BC2C}" destId="{29FBBC49-000A-4BEE-B684-CB94DFC62745}" srcOrd="0" destOrd="0" presId="urn:microsoft.com/office/officeart/2005/8/layout/process4"/>
    <dgm:cxn modelId="{A75E1C66-463C-4B4B-B9AC-6A97870776A4}" type="presParOf" srcId="{8712BC43-755C-4A55-8BE4-8FED0D63BC2C}" destId="{B067F01E-EBB7-407B-9176-2A48F4870D71}" srcOrd="1" destOrd="0" presId="urn:microsoft.com/office/officeart/2005/8/layout/process4"/>
    <dgm:cxn modelId="{A33C2273-8370-4070-89F1-E9DA1FF9B7D3}" type="presParOf" srcId="{8712BC43-755C-4A55-8BE4-8FED0D63BC2C}" destId="{0EFB4A83-E2D5-4D2E-97B2-317221194566}" srcOrd="2" destOrd="0" presId="urn:microsoft.com/office/officeart/2005/8/layout/process4"/>
    <dgm:cxn modelId="{3A7521AB-D5FB-4AE1-86BA-9F0EC18ED1CC}" type="presParOf" srcId="{0EFB4A83-E2D5-4D2E-97B2-317221194566}" destId="{AB2FE4A6-1DF3-474F-9265-31D0408A9697}" srcOrd="0" destOrd="0" presId="urn:microsoft.com/office/officeart/2005/8/layout/process4"/>
    <dgm:cxn modelId="{76B1CC97-2716-4023-945A-028C5960F64D}" type="presParOf" srcId="{D0148D79-0299-4673-AB3A-3A5A8D365144}" destId="{2A2BDD4A-B8B4-4087-8962-A0B0EEB2BDB5}" srcOrd="1" destOrd="0" presId="urn:microsoft.com/office/officeart/2005/8/layout/process4"/>
    <dgm:cxn modelId="{0A18C73B-883F-44B8-A604-FBD0CF33AC6C}" type="presParOf" srcId="{D0148D79-0299-4673-AB3A-3A5A8D365144}" destId="{519B0DEE-C833-432E-BA68-AF331BF096B0}" srcOrd="2" destOrd="0" presId="urn:microsoft.com/office/officeart/2005/8/layout/process4"/>
    <dgm:cxn modelId="{1CC3CAC5-7E7E-4FFF-9C1D-6EE39A88EABB}" type="presParOf" srcId="{519B0DEE-C833-432E-BA68-AF331BF096B0}" destId="{AF097527-89C7-45C3-84A5-2591672406C3}" srcOrd="0" destOrd="0" presId="urn:microsoft.com/office/officeart/2005/8/layout/process4"/>
    <dgm:cxn modelId="{0D2CCF6B-1EC1-4246-909C-671EBA76AAF3}" type="presParOf" srcId="{519B0DEE-C833-432E-BA68-AF331BF096B0}" destId="{82BFD792-1B78-48B5-9663-7EC75A3E8084}" srcOrd="1" destOrd="0" presId="urn:microsoft.com/office/officeart/2005/8/layout/process4"/>
    <dgm:cxn modelId="{BAD48FC1-DCBD-490F-AB4D-DB86E4641FFC}" type="presParOf" srcId="{519B0DEE-C833-432E-BA68-AF331BF096B0}" destId="{FDB76D4B-2304-40E1-81AD-F17DD11EA903}" srcOrd="2" destOrd="0" presId="urn:microsoft.com/office/officeart/2005/8/layout/process4"/>
    <dgm:cxn modelId="{72712991-4F57-430E-A56A-09CA7CDE9FEF}" type="presParOf" srcId="{FDB76D4B-2304-40E1-81AD-F17DD11EA903}" destId="{37D4FDC5-D785-4733-A2EE-E035C91113AD}" srcOrd="0" destOrd="0" presId="urn:microsoft.com/office/officeart/2005/8/layout/process4"/>
    <dgm:cxn modelId="{C5A2978C-8B68-4203-8736-4E886F3F7258}" type="presParOf" srcId="{FDB76D4B-2304-40E1-81AD-F17DD11EA903}" destId="{B160F663-CAEB-4E68-B9B1-161FED77AD3B}"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5CA6D-B112-4294-BD61-846C3AE2DC35}">
      <dsp:nvSpPr>
        <dsp:cNvPr id="0" name=""/>
        <dsp:cNvSpPr/>
      </dsp:nvSpPr>
      <dsp:spPr>
        <a:xfrm>
          <a:off x="2169914" y="80754"/>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0DE5E7-A686-4532-B2EC-4AD32B7FD3EF}">
      <dsp:nvSpPr>
        <dsp:cNvPr id="0" name=""/>
        <dsp:cNvSpPr/>
      </dsp:nvSpPr>
      <dsp:spPr>
        <a:xfrm>
          <a:off x="765914" y="176610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kern="1200"/>
            <a:t>1. Project background and context</a:t>
          </a:r>
        </a:p>
      </dsp:txBody>
      <dsp:txXfrm>
        <a:off x="765914" y="1766100"/>
        <a:ext cx="4320000" cy="648000"/>
      </dsp:txXfrm>
    </dsp:sp>
    <dsp:sp modelId="{A437D064-428F-4B64-A86D-EC29CA499DE4}">
      <dsp:nvSpPr>
        <dsp:cNvPr id="0" name=""/>
        <dsp:cNvSpPr/>
      </dsp:nvSpPr>
      <dsp:spPr>
        <a:xfrm>
          <a:off x="765914" y="2494726"/>
          <a:ext cx="4320000" cy="1617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1.1 Analyzing historical SpaceX launch data to gain insights into key factors affecting mission outcomes</a:t>
          </a:r>
        </a:p>
        <a:p>
          <a:pPr marL="0" lvl="0" indent="0" algn="ctr" defTabSz="755650">
            <a:lnSpc>
              <a:spcPct val="90000"/>
            </a:lnSpc>
            <a:spcBef>
              <a:spcPct val="0"/>
            </a:spcBef>
            <a:spcAft>
              <a:spcPct val="35000"/>
            </a:spcAft>
            <a:buNone/>
          </a:pPr>
          <a:r>
            <a:rPr lang="en-US" sz="1700" kern="1200"/>
            <a:t>1.2 Identifying the impact of various factors on the success of Falcon9 first stage landings</a:t>
          </a:r>
        </a:p>
      </dsp:txBody>
      <dsp:txXfrm>
        <a:off x="765914" y="2494726"/>
        <a:ext cx="4320000" cy="1617323"/>
      </dsp:txXfrm>
    </dsp:sp>
    <dsp:sp modelId="{7072E3A1-D8A1-4BCC-A460-4758FCBF9197}">
      <dsp:nvSpPr>
        <dsp:cNvPr id="0" name=""/>
        <dsp:cNvSpPr/>
      </dsp:nvSpPr>
      <dsp:spPr>
        <a:xfrm>
          <a:off x="7245914" y="80754"/>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333865-7786-4794-BE20-D0A059FB18E8}">
      <dsp:nvSpPr>
        <dsp:cNvPr id="0" name=""/>
        <dsp:cNvSpPr/>
      </dsp:nvSpPr>
      <dsp:spPr>
        <a:xfrm>
          <a:off x="5841914" y="176610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kern="1200" dirty="0"/>
            <a:t>2. Problems we want to find answers</a:t>
          </a:r>
        </a:p>
      </dsp:txBody>
      <dsp:txXfrm>
        <a:off x="5841914" y="1766100"/>
        <a:ext cx="4320000" cy="648000"/>
      </dsp:txXfrm>
    </dsp:sp>
    <dsp:sp modelId="{42A88600-CC03-4AE7-8BD5-D8B967BFEAFB}">
      <dsp:nvSpPr>
        <dsp:cNvPr id="0" name=""/>
        <dsp:cNvSpPr/>
      </dsp:nvSpPr>
      <dsp:spPr>
        <a:xfrm>
          <a:off x="5841914" y="2494726"/>
          <a:ext cx="4320000" cy="1617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2.1     What are the critical factors that influence the success of falcon9 first-stage landings?</a:t>
          </a:r>
        </a:p>
        <a:p>
          <a:pPr marL="0" lvl="0" indent="0" algn="ctr" defTabSz="755650">
            <a:lnSpc>
              <a:spcPct val="90000"/>
            </a:lnSpc>
            <a:spcBef>
              <a:spcPct val="0"/>
            </a:spcBef>
            <a:spcAft>
              <a:spcPct val="35000"/>
            </a:spcAft>
            <a:buNone/>
          </a:pPr>
          <a:r>
            <a:rPr lang="en-US" sz="1700" kern="1200"/>
            <a:t>2.2 How can classification methods help in predicting successful outcomes?</a:t>
          </a:r>
        </a:p>
        <a:p>
          <a:pPr marL="0" lvl="0" indent="0" algn="ctr" defTabSz="755650">
            <a:lnSpc>
              <a:spcPct val="90000"/>
            </a:lnSpc>
            <a:spcBef>
              <a:spcPct val="0"/>
            </a:spcBef>
            <a:spcAft>
              <a:spcPct val="35000"/>
            </a:spcAft>
            <a:buNone/>
          </a:pPr>
          <a:r>
            <a:rPr lang="en-US" sz="1700" kern="1200" dirty="0"/>
            <a:t>2.3 Which classification algorithm is the most effective for this task</a:t>
          </a:r>
        </a:p>
      </dsp:txBody>
      <dsp:txXfrm>
        <a:off x="5841914" y="2494726"/>
        <a:ext cx="4320000" cy="1617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455B0-ED72-437A-B0B3-D5BA10350423}">
      <dsp:nvSpPr>
        <dsp:cNvPr id="0" name=""/>
        <dsp:cNvSpPr/>
      </dsp:nvSpPr>
      <dsp:spPr>
        <a:xfrm>
          <a:off x="0" y="1794"/>
          <a:ext cx="6555347" cy="7644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1D0622-DE1A-4969-989E-0EFC7CF5B71E}">
      <dsp:nvSpPr>
        <dsp:cNvPr id="0" name=""/>
        <dsp:cNvSpPr/>
      </dsp:nvSpPr>
      <dsp:spPr>
        <a:xfrm>
          <a:off x="231254" y="173801"/>
          <a:ext cx="420462" cy="4204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EAD5B8-712F-42F8-AD31-3FDFBFEEC5C9}">
      <dsp:nvSpPr>
        <dsp:cNvPr id="0" name=""/>
        <dsp:cNvSpPr/>
      </dsp:nvSpPr>
      <dsp:spPr>
        <a:xfrm>
          <a:off x="882971" y="1794"/>
          <a:ext cx="5672375" cy="764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907" tIns="80907" rIns="80907" bIns="80907" numCol="1" spcCol="1270" anchor="ctr" anchorCtr="0">
          <a:noAutofit/>
        </a:bodyPr>
        <a:lstStyle/>
        <a:p>
          <a:pPr marL="0" lvl="0" indent="0" algn="l" defTabSz="844550">
            <a:lnSpc>
              <a:spcPct val="100000"/>
            </a:lnSpc>
            <a:spcBef>
              <a:spcPct val="0"/>
            </a:spcBef>
            <a:spcAft>
              <a:spcPct val="35000"/>
            </a:spcAft>
            <a:buNone/>
          </a:pPr>
          <a:r>
            <a:rPr lang="en-US" sz="1900" kern="1200"/>
            <a:t>Executive Summary</a:t>
          </a:r>
        </a:p>
      </dsp:txBody>
      <dsp:txXfrm>
        <a:off x="882971" y="1794"/>
        <a:ext cx="5672375" cy="764477"/>
      </dsp:txXfrm>
    </dsp:sp>
    <dsp:sp modelId="{E49AA39F-7CD6-4C05-9825-7F056AEDCE7C}">
      <dsp:nvSpPr>
        <dsp:cNvPr id="0" name=""/>
        <dsp:cNvSpPr/>
      </dsp:nvSpPr>
      <dsp:spPr>
        <a:xfrm>
          <a:off x="0" y="957390"/>
          <a:ext cx="6555347" cy="7644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2A58A5-E849-47CB-8E91-C09DCCE34243}">
      <dsp:nvSpPr>
        <dsp:cNvPr id="0" name=""/>
        <dsp:cNvSpPr/>
      </dsp:nvSpPr>
      <dsp:spPr>
        <a:xfrm>
          <a:off x="231254" y="1129397"/>
          <a:ext cx="420462" cy="4204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FBF21E-09A2-4A32-8E8D-BFA84DABF5AB}">
      <dsp:nvSpPr>
        <dsp:cNvPr id="0" name=""/>
        <dsp:cNvSpPr/>
      </dsp:nvSpPr>
      <dsp:spPr>
        <a:xfrm>
          <a:off x="882971" y="957390"/>
          <a:ext cx="5672375" cy="764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907" tIns="80907" rIns="80907" bIns="80907" numCol="1" spcCol="1270" anchor="ctr" anchorCtr="0">
          <a:noAutofit/>
        </a:bodyPr>
        <a:lstStyle/>
        <a:p>
          <a:pPr marL="0" lvl="0" indent="0" algn="l" defTabSz="844550">
            <a:lnSpc>
              <a:spcPct val="100000"/>
            </a:lnSpc>
            <a:spcBef>
              <a:spcPct val="0"/>
            </a:spcBef>
            <a:spcAft>
              <a:spcPct val="35000"/>
            </a:spcAft>
            <a:buNone/>
          </a:pPr>
          <a:r>
            <a:rPr lang="en-US" sz="1900" kern="1200" dirty="0"/>
            <a:t>Data collection methodology</a:t>
          </a:r>
        </a:p>
      </dsp:txBody>
      <dsp:txXfrm>
        <a:off x="882971" y="957390"/>
        <a:ext cx="5672375" cy="764477"/>
      </dsp:txXfrm>
    </dsp:sp>
    <dsp:sp modelId="{ED367A92-2D17-4092-960E-FD8E0A585879}">
      <dsp:nvSpPr>
        <dsp:cNvPr id="0" name=""/>
        <dsp:cNvSpPr/>
      </dsp:nvSpPr>
      <dsp:spPr>
        <a:xfrm>
          <a:off x="0" y="1912986"/>
          <a:ext cx="6555347" cy="7644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C4319C-55C0-4DC7-B7E5-9E683F077422}">
      <dsp:nvSpPr>
        <dsp:cNvPr id="0" name=""/>
        <dsp:cNvSpPr/>
      </dsp:nvSpPr>
      <dsp:spPr>
        <a:xfrm>
          <a:off x="231254" y="2084994"/>
          <a:ext cx="420462" cy="4204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66B2BB-C56D-4517-B312-04E6E6CD33D2}">
      <dsp:nvSpPr>
        <dsp:cNvPr id="0" name=""/>
        <dsp:cNvSpPr/>
      </dsp:nvSpPr>
      <dsp:spPr>
        <a:xfrm>
          <a:off x="882971" y="1912986"/>
          <a:ext cx="5672375" cy="764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907" tIns="80907" rIns="80907" bIns="80907" numCol="1" spcCol="1270" anchor="ctr" anchorCtr="0">
          <a:noAutofit/>
        </a:bodyPr>
        <a:lstStyle/>
        <a:p>
          <a:pPr marL="0" lvl="0" indent="0" algn="l" defTabSz="844550">
            <a:lnSpc>
              <a:spcPct val="100000"/>
            </a:lnSpc>
            <a:spcBef>
              <a:spcPct val="0"/>
            </a:spcBef>
            <a:spcAft>
              <a:spcPct val="35000"/>
            </a:spcAft>
            <a:buNone/>
          </a:pPr>
          <a:r>
            <a:rPr lang="en-US" sz="1900" kern="1200"/>
            <a:t>Perform data wrangling</a:t>
          </a:r>
        </a:p>
      </dsp:txBody>
      <dsp:txXfrm>
        <a:off x="882971" y="1912986"/>
        <a:ext cx="5672375" cy="764477"/>
      </dsp:txXfrm>
    </dsp:sp>
    <dsp:sp modelId="{CAE1A3F1-9478-464E-B243-3D437A13CD57}">
      <dsp:nvSpPr>
        <dsp:cNvPr id="0" name=""/>
        <dsp:cNvSpPr/>
      </dsp:nvSpPr>
      <dsp:spPr>
        <a:xfrm>
          <a:off x="0" y="2868583"/>
          <a:ext cx="6555347" cy="7644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1D6BD5-E50F-4BDF-925E-88823BE37AF9}">
      <dsp:nvSpPr>
        <dsp:cNvPr id="0" name=""/>
        <dsp:cNvSpPr/>
      </dsp:nvSpPr>
      <dsp:spPr>
        <a:xfrm>
          <a:off x="231254" y="3040590"/>
          <a:ext cx="420462" cy="4204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B09814-6782-44E6-B7EA-F6FD452505DB}">
      <dsp:nvSpPr>
        <dsp:cNvPr id="0" name=""/>
        <dsp:cNvSpPr/>
      </dsp:nvSpPr>
      <dsp:spPr>
        <a:xfrm>
          <a:off x="882971" y="2868583"/>
          <a:ext cx="5672375" cy="764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907" tIns="80907" rIns="80907" bIns="80907" numCol="1" spcCol="1270" anchor="ctr" anchorCtr="0">
          <a:noAutofit/>
        </a:bodyPr>
        <a:lstStyle/>
        <a:p>
          <a:pPr marL="0" lvl="0" indent="0" algn="l" defTabSz="844550">
            <a:lnSpc>
              <a:spcPct val="100000"/>
            </a:lnSpc>
            <a:spcBef>
              <a:spcPct val="0"/>
            </a:spcBef>
            <a:spcAft>
              <a:spcPct val="35000"/>
            </a:spcAft>
            <a:buNone/>
          </a:pPr>
          <a:r>
            <a:rPr lang="en-US" sz="1900" kern="1200"/>
            <a:t>Perform exploratory data analysis (EDA) using visualization and SQL</a:t>
          </a:r>
        </a:p>
      </dsp:txBody>
      <dsp:txXfrm>
        <a:off x="882971" y="2868583"/>
        <a:ext cx="5672375" cy="764477"/>
      </dsp:txXfrm>
    </dsp:sp>
    <dsp:sp modelId="{12EEB94C-253A-4DB8-874D-54DDBB33C12B}">
      <dsp:nvSpPr>
        <dsp:cNvPr id="0" name=""/>
        <dsp:cNvSpPr/>
      </dsp:nvSpPr>
      <dsp:spPr>
        <a:xfrm>
          <a:off x="0" y="3824179"/>
          <a:ext cx="6555347" cy="7644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D6DB8B-EAD9-40AB-B1D0-D7E5946A2263}">
      <dsp:nvSpPr>
        <dsp:cNvPr id="0" name=""/>
        <dsp:cNvSpPr/>
      </dsp:nvSpPr>
      <dsp:spPr>
        <a:xfrm>
          <a:off x="231254" y="3996186"/>
          <a:ext cx="420462" cy="42046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815D90-0E1E-4764-B130-A06F14761317}">
      <dsp:nvSpPr>
        <dsp:cNvPr id="0" name=""/>
        <dsp:cNvSpPr/>
      </dsp:nvSpPr>
      <dsp:spPr>
        <a:xfrm>
          <a:off x="882971" y="3824179"/>
          <a:ext cx="5672375" cy="764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907" tIns="80907" rIns="80907" bIns="80907" numCol="1" spcCol="1270" anchor="ctr" anchorCtr="0">
          <a:noAutofit/>
        </a:bodyPr>
        <a:lstStyle/>
        <a:p>
          <a:pPr marL="0" lvl="0" indent="0" algn="l" defTabSz="844550">
            <a:lnSpc>
              <a:spcPct val="100000"/>
            </a:lnSpc>
            <a:spcBef>
              <a:spcPct val="0"/>
            </a:spcBef>
            <a:spcAft>
              <a:spcPct val="35000"/>
            </a:spcAft>
            <a:buNone/>
          </a:pPr>
          <a:r>
            <a:rPr lang="en-US" sz="1900" kern="1200"/>
            <a:t>Perform interactive visual analytics using Folium and Plotly Dash</a:t>
          </a:r>
        </a:p>
      </dsp:txBody>
      <dsp:txXfrm>
        <a:off x="882971" y="3824179"/>
        <a:ext cx="5672375" cy="764477"/>
      </dsp:txXfrm>
    </dsp:sp>
    <dsp:sp modelId="{C232CEDE-5369-4EC0-9C80-CEA66E73A56A}">
      <dsp:nvSpPr>
        <dsp:cNvPr id="0" name=""/>
        <dsp:cNvSpPr/>
      </dsp:nvSpPr>
      <dsp:spPr>
        <a:xfrm>
          <a:off x="0" y="4779775"/>
          <a:ext cx="6555347" cy="7644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F120DE-BF68-4A52-A954-BB512DC7DAF5}">
      <dsp:nvSpPr>
        <dsp:cNvPr id="0" name=""/>
        <dsp:cNvSpPr/>
      </dsp:nvSpPr>
      <dsp:spPr>
        <a:xfrm>
          <a:off x="231254" y="4951783"/>
          <a:ext cx="420462" cy="42046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D2A816-E44D-4ABD-B760-9CC08EFDEBA0}">
      <dsp:nvSpPr>
        <dsp:cNvPr id="0" name=""/>
        <dsp:cNvSpPr/>
      </dsp:nvSpPr>
      <dsp:spPr>
        <a:xfrm>
          <a:off x="882971" y="4779775"/>
          <a:ext cx="5672375" cy="764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907" tIns="80907" rIns="80907" bIns="80907" numCol="1" spcCol="1270" anchor="ctr" anchorCtr="0">
          <a:noAutofit/>
        </a:bodyPr>
        <a:lstStyle/>
        <a:p>
          <a:pPr marL="0" lvl="0" indent="0" algn="l" defTabSz="844550">
            <a:lnSpc>
              <a:spcPct val="100000"/>
            </a:lnSpc>
            <a:spcBef>
              <a:spcPct val="0"/>
            </a:spcBef>
            <a:spcAft>
              <a:spcPct val="35000"/>
            </a:spcAft>
            <a:buNone/>
          </a:pPr>
          <a:r>
            <a:rPr lang="en-US" sz="1900" kern="1200"/>
            <a:t>Perform predictive analysis using classification models</a:t>
          </a:r>
        </a:p>
      </dsp:txBody>
      <dsp:txXfrm>
        <a:off x="882971" y="4779775"/>
        <a:ext cx="5672375" cy="7644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9E398-4AFF-43B9-ACA1-47FF2ECA6501}">
      <dsp:nvSpPr>
        <dsp:cNvPr id="0" name=""/>
        <dsp:cNvSpPr/>
      </dsp:nvSpPr>
      <dsp:spPr>
        <a:xfrm>
          <a:off x="680409" y="235393"/>
          <a:ext cx="1058062" cy="1058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CE55A6-D74F-462A-A4A1-4803C43D33E0}">
      <dsp:nvSpPr>
        <dsp:cNvPr id="0" name=""/>
        <dsp:cNvSpPr/>
      </dsp:nvSpPr>
      <dsp:spPr>
        <a:xfrm>
          <a:off x="33815" y="1875787"/>
          <a:ext cx="2351250" cy="224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Data Wrangling involves preparing raw data for analysis by cleaning and transforming it into a usable format. We began by inspecting the dataset and identifying missing or inconsistent values. Missing values were handled using deletion or imputation techniques. Categorical variables were encoded, and numerical features were scaled for model compatibility. These steps ensured the dataset was clean, consistent, and ready for modeling and visualization.</a:t>
          </a:r>
        </a:p>
      </dsp:txBody>
      <dsp:txXfrm>
        <a:off x="33815" y="1875787"/>
        <a:ext cx="2351250" cy="2240156"/>
      </dsp:txXfrm>
    </dsp:sp>
    <dsp:sp modelId="{78E5E3BE-0426-4466-B7CB-883FEFD57559}">
      <dsp:nvSpPr>
        <dsp:cNvPr id="0" name=""/>
        <dsp:cNvSpPr/>
      </dsp:nvSpPr>
      <dsp:spPr>
        <a:xfrm>
          <a:off x="3443128" y="235393"/>
          <a:ext cx="1058062" cy="1058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B12D95-CC11-4EF0-805D-B6A91BF86244}">
      <dsp:nvSpPr>
        <dsp:cNvPr id="0" name=""/>
        <dsp:cNvSpPr/>
      </dsp:nvSpPr>
      <dsp:spPr>
        <a:xfrm>
          <a:off x="2796534" y="1875787"/>
          <a:ext cx="2351250" cy="224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https://github.com/dee276/AppliedDataScience/blob/main/labs-jupyter-spacex-Data%20wrangling.ipynb</a:t>
          </a:r>
        </a:p>
      </dsp:txBody>
      <dsp:txXfrm>
        <a:off x="2796534" y="1875787"/>
        <a:ext cx="2351250" cy="22401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432F85-546B-4E62-B216-DE1002C51489}">
      <dsp:nvSpPr>
        <dsp:cNvPr id="0" name=""/>
        <dsp:cNvSpPr/>
      </dsp:nvSpPr>
      <dsp:spPr>
        <a:xfrm rot="4396374">
          <a:off x="293907" y="928746"/>
          <a:ext cx="4029046" cy="2809757"/>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B571F9-E7D9-47F5-ACE5-72EFBAA2F293}">
      <dsp:nvSpPr>
        <dsp:cNvPr id="0" name=""/>
        <dsp:cNvSpPr/>
      </dsp:nvSpPr>
      <dsp:spPr>
        <a:xfrm>
          <a:off x="1667151" y="1206017"/>
          <a:ext cx="101746" cy="101746"/>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60343A-669A-4A4A-ABE4-11CA4E58592C}">
      <dsp:nvSpPr>
        <dsp:cNvPr id="0" name=""/>
        <dsp:cNvSpPr/>
      </dsp:nvSpPr>
      <dsp:spPr>
        <a:xfrm>
          <a:off x="2154878" y="1547193"/>
          <a:ext cx="101746" cy="101746"/>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6C4B98-F3B4-4D9B-B544-B315D1502F38}">
      <dsp:nvSpPr>
        <dsp:cNvPr id="0" name=""/>
        <dsp:cNvSpPr/>
      </dsp:nvSpPr>
      <dsp:spPr>
        <a:xfrm>
          <a:off x="2565596" y="1944843"/>
          <a:ext cx="101746" cy="101746"/>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800ADD-35E0-4812-A582-3DBA4AE4A8AA}">
      <dsp:nvSpPr>
        <dsp:cNvPr id="0" name=""/>
        <dsp:cNvSpPr/>
      </dsp:nvSpPr>
      <dsp:spPr>
        <a:xfrm>
          <a:off x="23812" y="0"/>
          <a:ext cx="1899570" cy="746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fr-CA" sz="1600" kern="1200" dirty="0"/>
            <a:t>Start</a:t>
          </a:r>
          <a:endParaRPr lang="en-US" sz="1600" kern="1200" dirty="0"/>
        </a:p>
      </dsp:txBody>
      <dsp:txXfrm>
        <a:off x="23812" y="0"/>
        <a:ext cx="1899570" cy="746760"/>
      </dsp:txXfrm>
    </dsp:sp>
    <dsp:sp modelId="{D189D907-69C0-412F-8716-F3740373E91F}">
      <dsp:nvSpPr>
        <dsp:cNvPr id="0" name=""/>
        <dsp:cNvSpPr/>
      </dsp:nvSpPr>
      <dsp:spPr>
        <a:xfrm>
          <a:off x="2282761" y="883510"/>
          <a:ext cx="2875025" cy="746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fr-CA" sz="1600" kern="1200" dirty="0" err="1"/>
            <a:t>Load</a:t>
          </a:r>
          <a:r>
            <a:rPr lang="fr-CA" sz="1600" kern="1200" dirty="0"/>
            <a:t> Raw Data</a:t>
          </a:r>
          <a:endParaRPr lang="en-US" sz="1600" kern="1200" dirty="0"/>
        </a:p>
      </dsp:txBody>
      <dsp:txXfrm>
        <a:off x="2282761" y="883510"/>
        <a:ext cx="2875025" cy="746760"/>
      </dsp:txXfrm>
    </dsp:sp>
    <dsp:sp modelId="{BEE7C2CB-43C0-4AE1-B727-D186AA18277C}">
      <dsp:nvSpPr>
        <dsp:cNvPr id="0" name=""/>
        <dsp:cNvSpPr/>
      </dsp:nvSpPr>
      <dsp:spPr>
        <a:xfrm>
          <a:off x="23812" y="1224686"/>
          <a:ext cx="1694211" cy="746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35000"/>
            </a:spcAft>
            <a:buNone/>
          </a:pPr>
          <a:r>
            <a:rPr lang="fr-CA" sz="1600" kern="1200" dirty="0" err="1"/>
            <a:t>Inspect</a:t>
          </a:r>
          <a:r>
            <a:rPr lang="fr-CA" sz="1600" kern="1200" dirty="0"/>
            <a:t> Data</a:t>
          </a:r>
          <a:endParaRPr lang="en-US" sz="1600" kern="1200" dirty="0"/>
        </a:p>
      </dsp:txBody>
      <dsp:txXfrm>
        <a:off x="23812" y="1224686"/>
        <a:ext cx="1694211" cy="746760"/>
      </dsp:txXfrm>
    </dsp:sp>
    <dsp:sp modelId="{C08173B3-489F-4412-BB7B-1E39174211D1}">
      <dsp:nvSpPr>
        <dsp:cNvPr id="0" name=""/>
        <dsp:cNvSpPr/>
      </dsp:nvSpPr>
      <dsp:spPr>
        <a:xfrm>
          <a:off x="2920867" y="2384498"/>
          <a:ext cx="101746" cy="101746"/>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74AAFA-523C-45F0-AA85-117B51F5CE10}">
      <dsp:nvSpPr>
        <dsp:cNvPr id="0" name=""/>
        <dsp:cNvSpPr/>
      </dsp:nvSpPr>
      <dsp:spPr>
        <a:xfrm>
          <a:off x="3155537" y="1622336"/>
          <a:ext cx="2002250" cy="746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fr-CA" sz="1600" kern="1200" dirty="0" err="1"/>
            <a:t>Handle</a:t>
          </a:r>
          <a:r>
            <a:rPr lang="fr-CA" sz="1600" kern="1200" dirty="0"/>
            <a:t> </a:t>
          </a:r>
          <a:r>
            <a:rPr lang="fr-CA" sz="1600" kern="1200" dirty="0" err="1"/>
            <a:t>missing</a:t>
          </a:r>
          <a:r>
            <a:rPr lang="fr-CA" sz="1600" kern="1200" dirty="0"/>
            <a:t> value</a:t>
          </a:r>
          <a:endParaRPr lang="en-US" sz="1600" kern="1200" dirty="0"/>
        </a:p>
      </dsp:txBody>
      <dsp:txXfrm>
        <a:off x="3155537" y="1622336"/>
        <a:ext cx="2002250" cy="746760"/>
      </dsp:txXfrm>
    </dsp:sp>
    <dsp:sp modelId="{5FA933C4-34DD-4BFF-8DB2-7F08E6C9BF51}">
      <dsp:nvSpPr>
        <dsp:cNvPr id="0" name=""/>
        <dsp:cNvSpPr/>
      </dsp:nvSpPr>
      <dsp:spPr>
        <a:xfrm>
          <a:off x="23812" y="2061991"/>
          <a:ext cx="2566987" cy="746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35000"/>
            </a:spcAft>
            <a:buNone/>
          </a:pPr>
          <a:r>
            <a:rPr lang="fr-CA" sz="1600" kern="1200" dirty="0" err="1"/>
            <a:t>Convert</a:t>
          </a:r>
          <a:r>
            <a:rPr lang="fr-CA" sz="1600" kern="1200" dirty="0"/>
            <a:t> Data Types</a:t>
          </a:r>
          <a:endParaRPr lang="en-US" sz="1600" kern="1200" dirty="0"/>
        </a:p>
      </dsp:txBody>
      <dsp:txXfrm>
        <a:off x="23812" y="2061991"/>
        <a:ext cx="2566987" cy="746760"/>
      </dsp:txXfrm>
    </dsp:sp>
    <dsp:sp modelId="{5FD61277-D719-4E0A-B2BB-3953DA611942}">
      <dsp:nvSpPr>
        <dsp:cNvPr id="0" name=""/>
        <dsp:cNvSpPr/>
      </dsp:nvSpPr>
      <dsp:spPr>
        <a:xfrm>
          <a:off x="3207343" y="2833020"/>
          <a:ext cx="101746" cy="101746"/>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3C3521-216C-426E-84DB-3D56EF128826}">
      <dsp:nvSpPr>
        <dsp:cNvPr id="0" name=""/>
        <dsp:cNvSpPr/>
      </dsp:nvSpPr>
      <dsp:spPr>
        <a:xfrm>
          <a:off x="3668934" y="2510513"/>
          <a:ext cx="1488852" cy="746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fr-CA" sz="1600" kern="1200" dirty="0"/>
            <a:t>Rename, </a:t>
          </a:r>
          <a:r>
            <a:rPr lang="fr-CA" sz="1600" kern="1200" dirty="0" err="1"/>
            <a:t>Filter</a:t>
          </a:r>
          <a:r>
            <a:rPr lang="fr-CA" sz="1600" kern="1200" dirty="0"/>
            <a:t> &amp; Select </a:t>
          </a:r>
          <a:r>
            <a:rPr lang="fr-CA" sz="1600" kern="1200" dirty="0" err="1"/>
            <a:t>Columns</a:t>
          </a:r>
          <a:endParaRPr lang="en-US" sz="1600" kern="1200" dirty="0"/>
        </a:p>
      </dsp:txBody>
      <dsp:txXfrm>
        <a:off x="3668934" y="2510513"/>
        <a:ext cx="1488852" cy="746760"/>
      </dsp:txXfrm>
    </dsp:sp>
    <dsp:sp modelId="{8AAA2663-2745-4224-A701-7C2A3AF27BE2}">
      <dsp:nvSpPr>
        <dsp:cNvPr id="0" name=""/>
        <dsp:cNvSpPr/>
      </dsp:nvSpPr>
      <dsp:spPr>
        <a:xfrm>
          <a:off x="2590800" y="3920490"/>
          <a:ext cx="2566987" cy="746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marL="0" lvl="0" indent="0" algn="ctr" defTabSz="711200">
            <a:lnSpc>
              <a:spcPct val="90000"/>
            </a:lnSpc>
            <a:spcBef>
              <a:spcPct val="0"/>
            </a:spcBef>
            <a:spcAft>
              <a:spcPct val="35000"/>
            </a:spcAft>
            <a:buNone/>
          </a:pPr>
          <a:r>
            <a:rPr lang="fr-CA" sz="1600" kern="1200" dirty="0" err="1"/>
            <a:t>Create</a:t>
          </a:r>
          <a:r>
            <a:rPr lang="fr-CA" sz="1600" kern="1200" dirty="0"/>
            <a:t> new </a:t>
          </a:r>
          <a:r>
            <a:rPr lang="fr-CA" sz="1600" kern="1200" dirty="0" err="1"/>
            <a:t>Features</a:t>
          </a:r>
          <a:r>
            <a:rPr lang="fr-CA" sz="1600" kern="1200" dirty="0"/>
            <a:t> &amp; Encode </a:t>
          </a:r>
          <a:r>
            <a:rPr lang="fr-CA" sz="1600" kern="1200" dirty="0" err="1"/>
            <a:t>Categorical</a:t>
          </a:r>
          <a:r>
            <a:rPr lang="fr-CA" sz="1600" kern="1200" dirty="0"/>
            <a:t> Variable</a:t>
          </a:r>
          <a:endParaRPr lang="en-US" sz="1600" kern="1200" dirty="0"/>
        </a:p>
      </dsp:txBody>
      <dsp:txXfrm>
        <a:off x="2590800" y="3920490"/>
        <a:ext cx="2566987" cy="7467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664608-5235-47A0-A2A4-98D6DDD27B17}">
      <dsp:nvSpPr>
        <dsp:cNvPr id="0" name=""/>
        <dsp:cNvSpPr/>
      </dsp:nvSpPr>
      <dsp:spPr>
        <a:xfrm>
          <a:off x="0" y="667772"/>
          <a:ext cx="5181600" cy="12646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26E849-1731-4AAC-A044-F5429201C618}">
      <dsp:nvSpPr>
        <dsp:cNvPr id="0" name=""/>
        <dsp:cNvSpPr/>
      </dsp:nvSpPr>
      <dsp:spPr>
        <a:xfrm>
          <a:off x="382543" y="952309"/>
          <a:ext cx="695534" cy="6955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8735B3-88AC-4824-877E-548F18D0238A}">
      <dsp:nvSpPr>
        <dsp:cNvPr id="0" name=""/>
        <dsp:cNvSpPr/>
      </dsp:nvSpPr>
      <dsp:spPr>
        <a:xfrm>
          <a:off x="1460621" y="667772"/>
          <a:ext cx="3676105" cy="1344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33" tIns="142333" rIns="142333" bIns="142333" numCol="1" spcCol="1270" anchor="ctr" anchorCtr="0">
          <a:noAutofit/>
        </a:bodyPr>
        <a:lstStyle/>
        <a:p>
          <a:pPr marL="0" lvl="0" indent="0" algn="l" defTabSz="622300">
            <a:lnSpc>
              <a:spcPct val="100000"/>
            </a:lnSpc>
            <a:spcBef>
              <a:spcPct val="0"/>
            </a:spcBef>
            <a:spcAft>
              <a:spcPct val="35000"/>
            </a:spcAft>
            <a:buNone/>
          </a:pPr>
          <a:r>
            <a:rPr lang="en-US" sz="1400" kern="1200"/>
            <a:t>Here’s a list of the chart we used for the exploratory data analysis phase and their purpose in each case.</a:t>
          </a:r>
        </a:p>
      </dsp:txBody>
      <dsp:txXfrm>
        <a:off x="1460621" y="667772"/>
        <a:ext cx="3676105" cy="1344880"/>
      </dsp:txXfrm>
    </dsp:sp>
    <dsp:sp modelId="{AB4D44C8-E6F1-4492-9DC2-274783BAC448}">
      <dsp:nvSpPr>
        <dsp:cNvPr id="0" name=""/>
        <dsp:cNvSpPr/>
      </dsp:nvSpPr>
      <dsp:spPr>
        <a:xfrm>
          <a:off x="0" y="2338684"/>
          <a:ext cx="5181600" cy="12646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23D6BD-A671-4958-AA65-8D47AAF93A6D}">
      <dsp:nvSpPr>
        <dsp:cNvPr id="0" name=""/>
        <dsp:cNvSpPr/>
      </dsp:nvSpPr>
      <dsp:spPr>
        <a:xfrm>
          <a:off x="382543" y="2623221"/>
          <a:ext cx="695534" cy="6955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157788-7BD2-4A6F-84BC-D39B0FE31741}">
      <dsp:nvSpPr>
        <dsp:cNvPr id="0" name=""/>
        <dsp:cNvSpPr/>
      </dsp:nvSpPr>
      <dsp:spPr>
        <a:xfrm>
          <a:off x="1460621" y="2338684"/>
          <a:ext cx="3676105" cy="1344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33" tIns="142333" rIns="142333" bIns="142333" numCol="1" spcCol="1270" anchor="ctr" anchorCtr="0">
          <a:noAutofit/>
        </a:bodyPr>
        <a:lstStyle/>
        <a:p>
          <a:pPr marL="0" lvl="0" indent="0" algn="l" defTabSz="622300">
            <a:lnSpc>
              <a:spcPct val="100000"/>
            </a:lnSpc>
            <a:spcBef>
              <a:spcPct val="0"/>
            </a:spcBef>
            <a:spcAft>
              <a:spcPct val="35000"/>
            </a:spcAft>
            <a:buNone/>
          </a:pPr>
          <a:r>
            <a:rPr lang="en-US" sz="1400" kern="1200"/>
            <a:t>https://github.com/dee276/AppliedDataScience/blob/main/edadataviz.ipynb</a:t>
          </a:r>
        </a:p>
      </dsp:txBody>
      <dsp:txXfrm>
        <a:off x="1460621" y="2338684"/>
        <a:ext cx="3676105" cy="13448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94A69-6E4A-46EE-8FD3-738A3E3525ED}">
      <dsp:nvSpPr>
        <dsp:cNvPr id="0" name=""/>
        <dsp:cNvSpPr/>
      </dsp:nvSpPr>
      <dsp:spPr>
        <a:xfrm>
          <a:off x="806591" y="268753"/>
          <a:ext cx="3655123" cy="3655123"/>
        </a:xfrm>
        <a:prstGeom prst="pie">
          <a:avLst>
            <a:gd name="adj1" fmla="val 162000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fr-CA" sz="1600" kern="1200"/>
            <a:t>Model Building</a:t>
          </a:r>
          <a:endParaRPr lang="en-US" sz="1600" kern="1200"/>
        </a:p>
      </dsp:txBody>
      <dsp:txXfrm>
        <a:off x="2746853" y="1026321"/>
        <a:ext cx="1348914" cy="1000807"/>
      </dsp:txXfrm>
    </dsp:sp>
    <dsp:sp modelId="{E24F6E06-14B0-4489-AED1-EA2037BBE8CC}">
      <dsp:nvSpPr>
        <dsp:cNvPr id="0" name=""/>
        <dsp:cNvSpPr/>
      </dsp:nvSpPr>
      <dsp:spPr>
        <a:xfrm>
          <a:off x="806591" y="391460"/>
          <a:ext cx="3655123" cy="3655123"/>
        </a:xfrm>
        <a:prstGeom prst="pie">
          <a:avLst>
            <a:gd name="adj1" fmla="val 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fr-CA" sz="1600" kern="1200"/>
            <a:t>Hyperarameter Tuning</a:t>
          </a:r>
          <a:endParaRPr lang="en-US" sz="1600" kern="1200"/>
        </a:p>
      </dsp:txBody>
      <dsp:txXfrm>
        <a:off x="2746853" y="2288209"/>
        <a:ext cx="1348914" cy="1000807"/>
      </dsp:txXfrm>
    </dsp:sp>
    <dsp:sp modelId="{2CDC9512-BA09-4F94-B88C-1A54D7764D80}">
      <dsp:nvSpPr>
        <dsp:cNvPr id="0" name=""/>
        <dsp:cNvSpPr/>
      </dsp:nvSpPr>
      <dsp:spPr>
        <a:xfrm>
          <a:off x="683884" y="391460"/>
          <a:ext cx="3655123" cy="3655123"/>
        </a:xfrm>
        <a:prstGeom prst="pie">
          <a:avLst>
            <a:gd name="adj1" fmla="val 5400000"/>
            <a:gd name="adj2" fmla="val 10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fr-CA" sz="1600" kern="1200"/>
            <a:t>Model Evaluation</a:t>
          </a:r>
          <a:endParaRPr lang="en-US" sz="1600" kern="1200"/>
        </a:p>
      </dsp:txBody>
      <dsp:txXfrm>
        <a:off x="1049831" y="2288209"/>
        <a:ext cx="1348914" cy="1000807"/>
      </dsp:txXfrm>
    </dsp:sp>
    <dsp:sp modelId="{158FA022-D513-4FED-BECB-6A3944CC90B1}">
      <dsp:nvSpPr>
        <dsp:cNvPr id="0" name=""/>
        <dsp:cNvSpPr/>
      </dsp:nvSpPr>
      <dsp:spPr>
        <a:xfrm>
          <a:off x="683884" y="268753"/>
          <a:ext cx="3655123" cy="3655123"/>
        </a:xfrm>
        <a:prstGeom prst="pie">
          <a:avLst>
            <a:gd name="adj1" fmla="val 108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100000"/>
            </a:lnSpc>
            <a:spcBef>
              <a:spcPct val="0"/>
            </a:spcBef>
            <a:spcAft>
              <a:spcPct val="35000"/>
            </a:spcAft>
            <a:buNone/>
          </a:pPr>
          <a:r>
            <a:rPr lang="fr-CA" sz="1600" kern="1200"/>
            <a:t>Best Performing Model</a:t>
          </a:r>
          <a:endParaRPr lang="en-US" sz="1600" kern="1200"/>
        </a:p>
      </dsp:txBody>
      <dsp:txXfrm>
        <a:off x="1049831" y="1026321"/>
        <a:ext cx="1348914" cy="1000807"/>
      </dsp:txXfrm>
    </dsp:sp>
    <dsp:sp modelId="{BC2398B6-30A2-494C-9093-AA56762D1754}">
      <dsp:nvSpPr>
        <dsp:cNvPr id="0" name=""/>
        <dsp:cNvSpPr/>
      </dsp:nvSpPr>
      <dsp:spPr>
        <a:xfrm>
          <a:off x="580322" y="42483"/>
          <a:ext cx="4107663" cy="4107663"/>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47B490-EDD6-455A-AAFF-0205378F52B3}">
      <dsp:nvSpPr>
        <dsp:cNvPr id="0" name=""/>
        <dsp:cNvSpPr/>
      </dsp:nvSpPr>
      <dsp:spPr>
        <a:xfrm>
          <a:off x="580322" y="165191"/>
          <a:ext cx="4107663" cy="4107663"/>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E483D4-6874-4315-8E54-07AB9639AEB6}">
      <dsp:nvSpPr>
        <dsp:cNvPr id="0" name=""/>
        <dsp:cNvSpPr/>
      </dsp:nvSpPr>
      <dsp:spPr>
        <a:xfrm>
          <a:off x="457614" y="165191"/>
          <a:ext cx="4107663" cy="4107663"/>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80D104-F945-492F-B7DD-C4C2F8399B54}">
      <dsp:nvSpPr>
        <dsp:cNvPr id="0" name=""/>
        <dsp:cNvSpPr/>
      </dsp:nvSpPr>
      <dsp:spPr>
        <a:xfrm>
          <a:off x="457614" y="42483"/>
          <a:ext cx="4107663" cy="4107663"/>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B7A1E-9F5B-4257-97C7-491FF2657A1A}">
      <dsp:nvSpPr>
        <dsp:cNvPr id="0" name=""/>
        <dsp:cNvSpPr/>
      </dsp:nvSpPr>
      <dsp:spPr>
        <a:xfrm>
          <a:off x="848725" y="16585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5DBFDE-F6D5-4F86-99F8-527651138E00}">
      <dsp:nvSpPr>
        <dsp:cNvPr id="0" name=""/>
        <dsp:cNvSpPr/>
      </dsp:nvSpPr>
      <dsp:spPr>
        <a:xfrm>
          <a:off x="848725" y="184237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kern="1200"/>
            <a:t>select distinct Launch_Site from SPACEXTABLE</a:t>
          </a:r>
        </a:p>
      </dsp:txBody>
      <dsp:txXfrm>
        <a:off x="848725" y="1842375"/>
        <a:ext cx="4320000" cy="648000"/>
      </dsp:txXfrm>
    </dsp:sp>
    <dsp:sp modelId="{644249BE-1665-4E65-93B9-9C93A3BFDC05}">
      <dsp:nvSpPr>
        <dsp:cNvPr id="0" name=""/>
        <dsp:cNvSpPr/>
      </dsp:nvSpPr>
      <dsp:spPr>
        <a:xfrm>
          <a:off x="848725" y="2566894"/>
          <a:ext cx="4320000" cy="142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This SQL query retrieves a unique list of launch sites from the SPACEXTABLE.It removes duplicates and returns only one occurrence of each Launch_Site value that appears in the table.This is useful to quickly identify all different launch locations SpaceX has used.</a:t>
          </a:r>
        </a:p>
      </dsp:txBody>
      <dsp:txXfrm>
        <a:off x="848725" y="2566894"/>
        <a:ext cx="4320000" cy="1424909"/>
      </dsp:txXfrm>
    </dsp:sp>
    <dsp:sp modelId="{0EE37A68-49E2-4738-92BE-98605B10B971}">
      <dsp:nvSpPr>
        <dsp:cNvPr id="0" name=""/>
        <dsp:cNvSpPr/>
      </dsp:nvSpPr>
      <dsp:spPr>
        <a:xfrm>
          <a:off x="5924725" y="165859"/>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CF494A-0FC8-44EB-9826-DE8892488C49}">
      <dsp:nvSpPr>
        <dsp:cNvPr id="0" name=""/>
        <dsp:cNvSpPr/>
      </dsp:nvSpPr>
      <dsp:spPr>
        <a:xfrm>
          <a:off x="5924725" y="184237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kern="1200"/>
            <a:t>The names of the unique launch sites</a:t>
          </a:r>
        </a:p>
      </dsp:txBody>
      <dsp:txXfrm>
        <a:off x="5924725" y="1842375"/>
        <a:ext cx="4320000" cy="648000"/>
      </dsp:txXfrm>
    </dsp:sp>
    <dsp:sp modelId="{96648FB6-3005-41CF-90B1-B3DB1E41EF24}">
      <dsp:nvSpPr>
        <dsp:cNvPr id="0" name=""/>
        <dsp:cNvSpPr/>
      </dsp:nvSpPr>
      <dsp:spPr>
        <a:xfrm>
          <a:off x="5924725" y="2566894"/>
          <a:ext cx="4320000" cy="142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('CCAFS LC-40',)</a:t>
          </a:r>
        </a:p>
        <a:p>
          <a:pPr marL="0" lvl="0" indent="0" algn="l" defTabSz="755650">
            <a:lnSpc>
              <a:spcPct val="90000"/>
            </a:lnSpc>
            <a:spcBef>
              <a:spcPct val="0"/>
            </a:spcBef>
            <a:spcAft>
              <a:spcPct val="35000"/>
            </a:spcAft>
            <a:buNone/>
          </a:pPr>
          <a:r>
            <a:rPr lang="en-US" sz="1700" kern="1200"/>
            <a:t>('VAFB SLC-4E',)</a:t>
          </a:r>
        </a:p>
        <a:p>
          <a:pPr marL="0" lvl="0" indent="0" algn="l" defTabSz="755650">
            <a:lnSpc>
              <a:spcPct val="90000"/>
            </a:lnSpc>
            <a:spcBef>
              <a:spcPct val="0"/>
            </a:spcBef>
            <a:spcAft>
              <a:spcPct val="35000"/>
            </a:spcAft>
            <a:buNone/>
          </a:pPr>
          <a:r>
            <a:rPr lang="en-US" sz="1700" kern="1200"/>
            <a:t>('KSC LC-39A',)</a:t>
          </a:r>
        </a:p>
        <a:p>
          <a:pPr marL="0" lvl="0" indent="0" algn="l" defTabSz="755650">
            <a:lnSpc>
              <a:spcPct val="90000"/>
            </a:lnSpc>
            <a:spcBef>
              <a:spcPct val="0"/>
            </a:spcBef>
            <a:spcAft>
              <a:spcPct val="35000"/>
            </a:spcAft>
            <a:buNone/>
          </a:pPr>
          <a:r>
            <a:rPr lang="en-US" sz="1700" kern="1200"/>
            <a:t>('CCAFS SLC-40',)</a:t>
          </a:r>
        </a:p>
      </dsp:txBody>
      <dsp:txXfrm>
        <a:off x="5924725" y="2566894"/>
        <a:ext cx="4320000" cy="14249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3DCC5-C18D-4548-BD5F-FE5896B017D8}">
      <dsp:nvSpPr>
        <dsp:cNvPr id="0" name=""/>
        <dsp:cNvSpPr/>
      </dsp:nvSpPr>
      <dsp:spPr>
        <a:xfrm>
          <a:off x="198950" y="194874"/>
          <a:ext cx="1509048" cy="10014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EFFD8F-6A3E-49C0-8968-B67677D1DBE8}">
      <dsp:nvSpPr>
        <dsp:cNvPr id="0" name=""/>
        <dsp:cNvSpPr/>
      </dsp:nvSpPr>
      <dsp:spPr>
        <a:xfrm>
          <a:off x="134900" y="1236579"/>
          <a:ext cx="4311566" cy="42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dirty="0"/>
            <a:t>select * from SPACEXTABLE where </a:t>
          </a:r>
          <a:r>
            <a:rPr lang="en-US" sz="1600" kern="1200" dirty="0" err="1"/>
            <a:t>Launch_Site</a:t>
          </a:r>
          <a:r>
            <a:rPr lang="en-US" sz="1600" kern="1200" dirty="0"/>
            <a:t> like 'CCA%' limit 5</a:t>
          </a:r>
        </a:p>
      </dsp:txBody>
      <dsp:txXfrm>
        <a:off x="134900" y="1236579"/>
        <a:ext cx="4311566" cy="429182"/>
      </dsp:txXfrm>
    </dsp:sp>
    <dsp:sp modelId="{89641E62-7A99-4615-AC20-3FA99DD526F0}">
      <dsp:nvSpPr>
        <dsp:cNvPr id="0" name=""/>
        <dsp:cNvSpPr/>
      </dsp:nvSpPr>
      <dsp:spPr>
        <a:xfrm>
          <a:off x="198926" y="1910993"/>
          <a:ext cx="4311566" cy="2922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SELECT *: selects all columns.</a:t>
          </a:r>
        </a:p>
        <a:p>
          <a:pPr marL="0" lvl="0" indent="0" algn="l" defTabSz="622300">
            <a:lnSpc>
              <a:spcPct val="100000"/>
            </a:lnSpc>
            <a:spcBef>
              <a:spcPct val="0"/>
            </a:spcBef>
            <a:spcAft>
              <a:spcPct val="35000"/>
            </a:spcAft>
            <a:buNone/>
          </a:pPr>
          <a:r>
            <a:rPr lang="en-US" sz="1400" kern="1200" dirty="0"/>
            <a:t>FROM SPACEXTABLE: from the table named SPACEXTABLE.</a:t>
          </a:r>
        </a:p>
        <a:p>
          <a:pPr marL="0" lvl="0" indent="0" algn="l" defTabSz="622300">
            <a:lnSpc>
              <a:spcPct val="100000"/>
            </a:lnSpc>
            <a:spcBef>
              <a:spcPct val="0"/>
            </a:spcBef>
            <a:spcAft>
              <a:spcPct val="35000"/>
            </a:spcAft>
            <a:buNone/>
          </a:pPr>
          <a:r>
            <a:rPr lang="en-US" sz="1400" kern="1200" dirty="0"/>
            <a:t>WHERE </a:t>
          </a:r>
          <a:r>
            <a:rPr lang="en-US" sz="1400" kern="1200" dirty="0" err="1"/>
            <a:t>Launch_Site</a:t>
          </a:r>
          <a:r>
            <a:rPr lang="en-US" sz="1400" kern="1200" dirty="0"/>
            <a:t> LIKE 'CCA%': filters the rows where the </a:t>
          </a:r>
          <a:r>
            <a:rPr lang="en-US" sz="1400" kern="1200" dirty="0" err="1"/>
            <a:t>Launch_Site</a:t>
          </a:r>
          <a:r>
            <a:rPr lang="en-US" sz="1400" kern="1200" dirty="0"/>
            <a:t> value begins with 'CCA'. The % acts as a wildcard for any characters after 'CCA’.</a:t>
          </a:r>
        </a:p>
        <a:p>
          <a:pPr marL="0" lvl="0" indent="0" algn="l" defTabSz="622300">
            <a:lnSpc>
              <a:spcPct val="100000"/>
            </a:lnSpc>
            <a:spcBef>
              <a:spcPct val="0"/>
            </a:spcBef>
            <a:spcAft>
              <a:spcPct val="35000"/>
            </a:spcAft>
            <a:buNone/>
          </a:pPr>
          <a:r>
            <a:rPr lang="en-US" sz="1400" kern="1200" dirty="0"/>
            <a:t>LIMIT 5: returns only the first 5 matching rows.</a:t>
          </a:r>
        </a:p>
      </dsp:txBody>
      <dsp:txXfrm>
        <a:off x="198926" y="1910993"/>
        <a:ext cx="4311566" cy="2922609"/>
      </dsp:txXfrm>
    </dsp:sp>
    <dsp:sp modelId="{BBECD76D-33D3-4DB9-A6E2-7A67EACD2020}">
      <dsp:nvSpPr>
        <dsp:cNvPr id="0" name=""/>
        <dsp:cNvSpPr/>
      </dsp:nvSpPr>
      <dsp:spPr>
        <a:xfrm>
          <a:off x="5257797" y="172314"/>
          <a:ext cx="1509048" cy="10014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93469F-3807-4F99-A46B-8EBE499BE6F0}">
      <dsp:nvSpPr>
        <dsp:cNvPr id="0" name=""/>
        <dsp:cNvSpPr/>
      </dsp:nvSpPr>
      <dsp:spPr>
        <a:xfrm>
          <a:off x="5257817" y="1438609"/>
          <a:ext cx="4311566" cy="429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kern="1200" dirty="0"/>
            <a:t>5 records where launch sites begin with `CCA`</a:t>
          </a:r>
        </a:p>
      </dsp:txBody>
      <dsp:txXfrm>
        <a:off x="5257817" y="1438609"/>
        <a:ext cx="4311566" cy="429182"/>
      </dsp:txXfrm>
    </dsp:sp>
    <dsp:sp modelId="{8F5FEDEF-406C-4ADB-8E3B-6EA38268F682}">
      <dsp:nvSpPr>
        <dsp:cNvPr id="0" name=""/>
        <dsp:cNvSpPr/>
      </dsp:nvSpPr>
      <dsp:spPr>
        <a:xfrm>
          <a:off x="5257817" y="1717811"/>
          <a:ext cx="4311566" cy="16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a:t>('2010-06-04', '18:45:00', 'F9 v1.0  B0003', 'CCAFS LC-40', 'Dragon Spacecraft Qualification Unit', 0, 'LEO', 'SpaceX', 'Success', 'Failure (parachute)')</a:t>
          </a:r>
        </a:p>
        <a:p>
          <a:pPr marL="0" lvl="0" indent="0" algn="l" defTabSz="577850">
            <a:lnSpc>
              <a:spcPct val="100000"/>
            </a:lnSpc>
            <a:spcBef>
              <a:spcPct val="0"/>
            </a:spcBef>
            <a:spcAft>
              <a:spcPct val="35000"/>
            </a:spcAft>
            <a:buNone/>
          </a:pPr>
          <a:r>
            <a:rPr lang="en-US" sz="1300" kern="1200" dirty="0"/>
            <a:t>('2010-12-08', '15:43:00', 'F9 v1.0  B0004', 'CCAFS LC-40', 'Dragon demo flight C1, two CubeSats, barrel of </a:t>
          </a:r>
          <a:r>
            <a:rPr lang="en-US" sz="1300" kern="1200" dirty="0" err="1"/>
            <a:t>Brouere</a:t>
          </a:r>
          <a:r>
            <a:rPr lang="en-US" sz="1300" kern="1200" dirty="0"/>
            <a:t> cheese', 0, 'LEO (ISS)', 'NASA (COTS) NRO', 'Success', 'Failure (parachute)')</a:t>
          </a:r>
        </a:p>
        <a:p>
          <a:pPr marL="0" lvl="0" indent="0" algn="l" defTabSz="577850">
            <a:lnSpc>
              <a:spcPct val="100000"/>
            </a:lnSpc>
            <a:spcBef>
              <a:spcPct val="0"/>
            </a:spcBef>
            <a:spcAft>
              <a:spcPct val="35000"/>
            </a:spcAft>
            <a:buNone/>
          </a:pPr>
          <a:r>
            <a:rPr lang="en-US" sz="1300" kern="1200" dirty="0"/>
            <a:t>('2012-05-22', '7:44:00', 'F9 v1.0  B0005', 'CCAFS LC-40', 'Dragon demo flight C2', 525, 'LEO (ISS)', 'NASA (COTS)', 'Success', 'No attempt')</a:t>
          </a:r>
        </a:p>
        <a:p>
          <a:pPr marL="0" lvl="0" indent="0" algn="l" defTabSz="577850">
            <a:lnSpc>
              <a:spcPct val="100000"/>
            </a:lnSpc>
            <a:spcBef>
              <a:spcPct val="0"/>
            </a:spcBef>
            <a:spcAft>
              <a:spcPct val="35000"/>
            </a:spcAft>
            <a:buNone/>
          </a:pPr>
          <a:r>
            <a:rPr lang="en-US" sz="1300" kern="1200"/>
            <a:t>('2012-10-08', '0:35:00', 'F9 v1.0  B0006', 'CCAFS LC-40', 'SpaceX CRS-1', 500, 'LEO (ISS)', 'NASA (CRS)', 'Success', 'No attempt')</a:t>
          </a:r>
        </a:p>
        <a:p>
          <a:pPr marL="0" lvl="0" indent="0" algn="l" defTabSz="577850">
            <a:lnSpc>
              <a:spcPct val="100000"/>
            </a:lnSpc>
            <a:spcBef>
              <a:spcPct val="0"/>
            </a:spcBef>
            <a:spcAft>
              <a:spcPct val="35000"/>
            </a:spcAft>
            <a:buNone/>
          </a:pPr>
          <a:r>
            <a:rPr lang="en-US" sz="1300" kern="1200" dirty="0"/>
            <a:t>('2013-03-01', '15:10:00', 'F9 v1.0  B0007', 'CCAFS LC-40', 'SpaceX CRS-2', 677, 'LEO (ISS)', 'NASA (CRS)', 'Success', 'No attempt')</a:t>
          </a:r>
        </a:p>
      </dsp:txBody>
      <dsp:txXfrm>
        <a:off x="5257817" y="1717811"/>
        <a:ext cx="4311566" cy="16967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67F01E-EBB7-407B-9176-2A48F4870D71}">
      <dsp:nvSpPr>
        <dsp:cNvPr id="0" name=""/>
        <dsp:cNvSpPr/>
      </dsp:nvSpPr>
      <dsp:spPr>
        <a:xfrm>
          <a:off x="0" y="3291729"/>
          <a:ext cx="6666833" cy="215973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"select substr(Date, 6,2) as month,Booster_Version,Landing_Outcome, Launch_Site from SPACEXTABLE where  Landing_Outcome like 'Failure%' and substr(Date,0,5)='2015’”</a:t>
          </a:r>
        </a:p>
      </dsp:txBody>
      <dsp:txXfrm>
        <a:off x="0" y="3291729"/>
        <a:ext cx="6666833" cy="1166254"/>
      </dsp:txXfrm>
    </dsp:sp>
    <dsp:sp modelId="{AB2FE4A6-1DF3-474F-9265-31D0408A9697}">
      <dsp:nvSpPr>
        <dsp:cNvPr id="0" name=""/>
        <dsp:cNvSpPr/>
      </dsp:nvSpPr>
      <dsp:spPr>
        <a:xfrm>
          <a:off x="0" y="4414789"/>
          <a:ext cx="6666833" cy="993476"/>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a:t>This query retrieve the column of interest based on attribute like failure and year equals to 2015</a:t>
          </a:r>
        </a:p>
      </dsp:txBody>
      <dsp:txXfrm>
        <a:off x="0" y="4414789"/>
        <a:ext cx="6666833" cy="993476"/>
      </dsp:txXfrm>
    </dsp:sp>
    <dsp:sp modelId="{82BFD792-1B78-48B5-9663-7EC75A3E8084}">
      <dsp:nvSpPr>
        <dsp:cNvPr id="0" name=""/>
        <dsp:cNvSpPr/>
      </dsp:nvSpPr>
      <dsp:spPr>
        <a:xfrm rot="10800000">
          <a:off x="0" y="2459"/>
          <a:ext cx="6666833" cy="3321666"/>
        </a:xfrm>
        <a:prstGeom prst="upArrowCallou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List of failed landing_outcomes in drone ship, their booster versions, and launch site names for in year 2015</a:t>
          </a:r>
        </a:p>
      </dsp:txBody>
      <dsp:txXfrm rot="-10800000">
        <a:off x="0" y="2459"/>
        <a:ext cx="6666833" cy="1165904"/>
      </dsp:txXfrm>
    </dsp:sp>
    <dsp:sp modelId="{37D4FDC5-D785-4733-A2EE-E035C91113AD}">
      <dsp:nvSpPr>
        <dsp:cNvPr id="0" name=""/>
        <dsp:cNvSpPr/>
      </dsp:nvSpPr>
      <dsp:spPr>
        <a:xfrm>
          <a:off x="0" y="1168364"/>
          <a:ext cx="3333416" cy="993178"/>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a:t>('01', 'F9 v1.1 B1012', 'Failure (drone ship)', 'CCAFS LC-40')</a:t>
          </a:r>
        </a:p>
      </dsp:txBody>
      <dsp:txXfrm>
        <a:off x="0" y="1168364"/>
        <a:ext cx="3333416" cy="993178"/>
      </dsp:txXfrm>
    </dsp:sp>
    <dsp:sp modelId="{B160F663-CAEB-4E68-B9B1-161FED77AD3B}">
      <dsp:nvSpPr>
        <dsp:cNvPr id="0" name=""/>
        <dsp:cNvSpPr/>
      </dsp:nvSpPr>
      <dsp:spPr>
        <a:xfrm>
          <a:off x="3333416" y="1168364"/>
          <a:ext cx="3333416" cy="993178"/>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a:t>('04', 'F9 v1.1 B1015', 'Failure (drone ship)', 'CCAFS LC-40')</a:t>
          </a:r>
        </a:p>
      </dsp:txBody>
      <dsp:txXfrm>
        <a:off x="3333416" y="1168364"/>
        <a:ext cx="3333416" cy="99317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dee276/AppliedDataScience/blob/main/lab_jupyter_launch_site_location.ipynb" TargetMode="External"/><Relationship Id="rId3" Type="http://schemas.openxmlformats.org/officeDocument/2006/relationships/hyperlink" Target="https://github.com/dee276/AppliedDataScience/blob/main/SpaceX_Machine%20Learning%20Prediction_Part_5.ipynb" TargetMode="External"/><Relationship Id="rId7" Type="http://schemas.openxmlformats.org/officeDocument/2006/relationships/hyperlink" Target="https://github.com/dee276/AppliedDataScience/blob/main/jupyter-labs-webscraping.ipynb"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dee276/AppliedDataScience/blob/main/jupyter-labs-spacex-data-collection-api.ipynb" TargetMode="External"/><Relationship Id="rId5" Type="http://schemas.openxmlformats.org/officeDocument/2006/relationships/hyperlink" Target="https://github.com/dee276/AppliedDataScience/blob/main/jupyter-labs-eda-sql-coursera_sqllite.ipynb" TargetMode="External"/><Relationship Id="rId4" Type="http://schemas.openxmlformats.org/officeDocument/2006/relationships/hyperlink" Target="https://github.com/dee276/AppliedDataScience/blob/main/edadataviz.ipynb" TargetMode="External"/><Relationship Id="rId9" Type="http://schemas.openxmlformats.org/officeDocument/2006/relationships/hyperlink" Target="https://github.com/dee276/AppliedDataScience/blob/main/labs-jupyter-spacex-Data%20wrangling.ipyn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Dudley Orestil</a:t>
            </a:r>
          </a:p>
          <a:p>
            <a:r>
              <a:rPr lang="en-US" dirty="0">
                <a:solidFill>
                  <a:schemeClr val="bg2"/>
                </a:solidFill>
                <a:latin typeface="Abadi" panose="020B0604020104020204" pitchFamily="34" charset="0"/>
                <a:ea typeface="SF Pro" pitchFamily="2" charset="0"/>
                <a:cs typeface="SF Pro" pitchFamily="2" charset="0"/>
              </a:rPr>
              <a:t>25-04-2025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14" name="Content Placeholder 4">
            <a:extLst>
              <a:ext uri="{FF2B5EF4-FFF2-40B4-BE49-F238E27FC236}">
                <a16:creationId xmlns:a16="http://schemas.microsoft.com/office/drawing/2014/main" id="{4C69A2E0-BEC9-DF07-68D5-804E713C10EA}"/>
              </a:ext>
            </a:extLst>
          </p:cNvPr>
          <p:cNvGraphicFramePr>
            <a:graphicFrameLocks noGrp="1"/>
          </p:cNvGraphicFramePr>
          <p:nvPr>
            <p:ph sz="half" idx="1"/>
            <p:extLst>
              <p:ext uri="{D42A27DB-BD31-4B8C-83A1-F6EECF244321}">
                <p14:modId xmlns:p14="http://schemas.microsoft.com/office/powerpoint/2010/main" val="2761550115"/>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Content Placeholder 11">
            <a:extLst>
              <a:ext uri="{FF2B5EF4-FFF2-40B4-BE49-F238E27FC236}">
                <a16:creationId xmlns:a16="http://schemas.microsoft.com/office/drawing/2014/main" id="{DAD66DA8-3F91-206D-312B-3DF4B4AFA3BC}"/>
              </a:ext>
            </a:extLst>
          </p:cNvPr>
          <p:cNvGraphicFramePr>
            <a:graphicFrameLocks noGrp="1"/>
          </p:cNvGraphicFramePr>
          <p:nvPr>
            <p:ph sz="half" idx="2"/>
            <p:extLst>
              <p:ext uri="{D42A27DB-BD31-4B8C-83A1-F6EECF244321}">
                <p14:modId xmlns:p14="http://schemas.microsoft.com/office/powerpoint/2010/main" val="2271495158"/>
              </p:ext>
            </p:extLst>
          </p:nvPr>
        </p:nvGraphicFramePr>
        <p:xfrm>
          <a:off x="6172200" y="1825625"/>
          <a:ext cx="5181600" cy="46672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10" name="Content Placeholder 4">
            <a:extLst>
              <a:ext uri="{FF2B5EF4-FFF2-40B4-BE49-F238E27FC236}">
                <a16:creationId xmlns:a16="http://schemas.microsoft.com/office/drawing/2014/main" id="{9589B11C-6CD6-FDC8-ED3C-192E9C426E7B}"/>
              </a:ext>
            </a:extLst>
          </p:cNvPr>
          <p:cNvGraphicFramePr>
            <a:graphicFrameLocks noGrp="1"/>
          </p:cNvGraphicFramePr>
          <p:nvPr>
            <p:ph sz="half" idx="1"/>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C1C6E4A3-0ECF-3B4E-50F4-929CAB9AA1EE}"/>
              </a:ext>
            </a:extLst>
          </p:cNvPr>
          <p:cNvSpPr>
            <a:spLocks noGrp="1"/>
          </p:cNvSpPr>
          <p:nvPr>
            <p:ph sz="half" idx="2"/>
          </p:nvPr>
        </p:nvSpPr>
        <p:spPr/>
        <p:txBody>
          <a:bodyPr/>
          <a:lstStyle/>
          <a:p>
            <a:pPr marL="514350" indent="-514350">
              <a:buFont typeface="+mj-lt"/>
              <a:buAutoNum type="arabicPeriod"/>
            </a:pPr>
            <a:r>
              <a:rPr lang="fr-CA" sz="2400" dirty="0"/>
              <a:t>Bar chart : We use it to show the success rate by orbit type.</a:t>
            </a:r>
          </a:p>
          <a:p>
            <a:pPr marL="514350" indent="-514350">
              <a:buFont typeface="+mj-lt"/>
              <a:buAutoNum type="arabicPeriod"/>
            </a:pPr>
            <a:r>
              <a:rPr lang="fr-CA" sz="2400" dirty="0"/>
              <a:t>Scatter Plot : </a:t>
            </a:r>
            <a:r>
              <a:rPr lang="en-US" sz="2400" dirty="0"/>
              <a:t>Visualized Flight Number vs. Launch Site by class; Showed correlation between payload mass and success rate across orbit types.</a:t>
            </a:r>
          </a:p>
          <a:p>
            <a:pPr marL="514350" indent="-514350">
              <a:buFont typeface="+mj-lt"/>
              <a:buAutoNum type="arabicPeriod"/>
            </a:pPr>
            <a:r>
              <a:rPr lang="en-US" sz="2400" dirty="0"/>
              <a:t>Line Chart : Tracked the success rate evolution over time.</a:t>
            </a:r>
          </a:p>
          <a:p>
            <a:pPr marL="514350" indent="-514350">
              <a:buFont typeface="+mj-lt"/>
              <a:buAutoNum type="arabicPeriod"/>
            </a:pPr>
            <a:r>
              <a:rPr lang="en-US" sz="2400" dirty="0"/>
              <a:t>Pie Chart : Showed success vs. failure distribution or total launches by site.</a:t>
            </a:r>
            <a:endParaRPr lang="fr-CA" sz="2400" dirty="0"/>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2" name="Rectangle 21">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2863E41-E0EF-D5EC-6C9C-44660DBEA459}"/>
              </a:ext>
            </a:extLst>
          </p:cNvPr>
          <p:cNvSpPr>
            <a:spLocks noGrp="1"/>
          </p:cNvSpPr>
          <p:nvPr>
            <p:ph type="title"/>
          </p:nvPr>
        </p:nvSpPr>
        <p:spPr>
          <a:xfrm>
            <a:off x="992206" y="1608667"/>
            <a:ext cx="2823275" cy="4501127"/>
          </a:xfrm>
        </p:spPr>
        <p:txBody>
          <a:bodyPr anchor="t">
            <a:normAutofit/>
          </a:bodyPr>
          <a:lstStyle/>
          <a:p>
            <a:pPr algn="r"/>
            <a:r>
              <a:rPr lang="en-US" sz="3200">
                <a:solidFill>
                  <a:srgbClr val="FFFFFF"/>
                </a:solidFill>
                <a:latin typeface="Abadi"/>
              </a:rPr>
              <a:t>EDA with SQL</a:t>
            </a:r>
            <a:endParaRPr lang="en-US" sz="3200">
              <a:solidFill>
                <a:srgbClr val="FFFFFF"/>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4547698" y="1608667"/>
            <a:ext cx="3421958" cy="4501127"/>
          </a:xfrm>
          <a:prstGeom prst="rect">
            <a:avLst/>
          </a:prstGeom>
        </p:spPr>
        <p:txBody>
          <a:bodyPr lIns="91440" tIns="45720" rIns="91440" bIns="45720">
            <a:normAutofit/>
          </a:bodyPr>
          <a:lstStyle/>
          <a:p>
            <a:pPr>
              <a:spcBef>
                <a:spcPts val="1400"/>
              </a:spcBef>
            </a:pPr>
            <a:r>
              <a:rPr lang="en-US" sz="2000" dirty="0">
                <a:latin typeface="Abadi" panose="020B0604020104020204" pitchFamily="34" charset="0"/>
              </a:rPr>
              <a:t>We used SQL to investigate the dataset inside the database. We can see on the right a list of the different queries we used.</a:t>
            </a:r>
          </a:p>
          <a:p>
            <a:pPr>
              <a:spcBef>
                <a:spcPts val="1400"/>
              </a:spcBef>
            </a:pPr>
            <a:r>
              <a:rPr lang="en-US" sz="2000" dirty="0">
                <a:latin typeface="Abadi" panose="020B0604020104020204" pitchFamily="34" charset="0"/>
              </a:rPr>
              <a:t>https://github.com/dee276/AppliedDataScience/blob/main/jupyter-labs-eda-sql-coursera_sqllite.ipynb</a:t>
            </a:r>
            <a:endParaRPr lang="en-US" sz="2000" dirty="0"/>
          </a:p>
          <a:p>
            <a:endParaRPr lang="en-US" sz="2000" dirty="0"/>
          </a:p>
          <a:p>
            <a:endParaRPr lang="en-US" sz="2000" dirty="0"/>
          </a:p>
        </p:txBody>
      </p:sp>
      <p:sp>
        <p:nvSpPr>
          <p:cNvPr id="8" name="Content Placeholder 7">
            <a:extLst>
              <a:ext uri="{FF2B5EF4-FFF2-40B4-BE49-F238E27FC236}">
                <a16:creationId xmlns:a16="http://schemas.microsoft.com/office/drawing/2014/main" id="{1EC8F863-3A56-BFBB-E1EA-217D40CE64C1}"/>
              </a:ext>
            </a:extLst>
          </p:cNvPr>
          <p:cNvSpPr>
            <a:spLocks noGrp="1"/>
          </p:cNvSpPr>
          <p:nvPr>
            <p:ph sz="half" idx="2"/>
          </p:nvPr>
        </p:nvSpPr>
        <p:spPr>
          <a:xfrm>
            <a:off x="8289696" y="1608667"/>
            <a:ext cx="3421957" cy="4501127"/>
          </a:xfrm>
        </p:spPr>
        <p:txBody>
          <a:bodyPr>
            <a:normAutofit/>
          </a:bodyPr>
          <a:lstStyle/>
          <a:p>
            <a:r>
              <a:rPr lang="en-US" sz="1000"/>
              <a:t>cur.execute("select distinct Launch_Site from SPACEXTABLE")</a:t>
            </a:r>
          </a:p>
          <a:p>
            <a:r>
              <a:rPr lang="en-US" sz="1000"/>
              <a:t>cur.execute("select * from SPACEXTABLE where Launch_Site like 'CCA%' limit 5")</a:t>
            </a:r>
          </a:p>
          <a:p>
            <a:r>
              <a:rPr lang="en-US" sz="1000"/>
              <a:t>cur.execute("select SUM(PAYLOAD_MASS__KG_) from SPACEXTABLE")</a:t>
            </a:r>
          </a:p>
          <a:p>
            <a:r>
              <a:rPr lang="en-US" sz="1000"/>
              <a:t>cur.execute("select AVG(PAYLOAD_MASS__KG_) from SPACEXTABLE")</a:t>
            </a:r>
          </a:p>
          <a:p>
            <a:r>
              <a:rPr lang="en-US" sz="1000"/>
              <a:t>cur.execute("select MIN(DATE) from SPACEXTABLE where Landing_Outcome like 'Success’”)</a:t>
            </a:r>
          </a:p>
          <a:p>
            <a:r>
              <a:rPr lang="en-US" sz="1000"/>
              <a:t>cur.execute("select Booster_Version from SPACEXTABLE where Mission_Outcome like 'Success%' and PAYLOAD_MASS__KG_&lt;6000 and PAYLOAD_MASS__KG_&gt;4000 ")</a:t>
            </a:r>
          </a:p>
          <a:p>
            <a:r>
              <a:rPr lang="en-US" sz="1000"/>
              <a:t>cur.execute("select count(Mission_Outcome) from SPACEXTABLE where Mission_Outcome like 'Success' or  Mission_Outcome like 'Failure’”)</a:t>
            </a:r>
          </a:p>
          <a:p>
            <a:r>
              <a:rPr lang="en-US" sz="1000"/>
              <a:t>cur.execute("select Booster_Version from SPACEXTABLE where PAYLOAD_MASS__KG_ = ( select MAX(PAYLOAD_MASS__KG_) from SPACEXTABLE)")</a:t>
            </a:r>
          </a:p>
          <a:p>
            <a:r>
              <a:rPr lang="en-US" sz="1000"/>
              <a:t>cur.execute("select substr(Date, 6,2) as month,Booster_Version,Landing_Outcome, Launch_Site from SPACEXTABLE where  Landing_Outcome like 'Failure%' and substr(Date,0,5)='2015'")</a:t>
            </a:r>
          </a:p>
          <a:p>
            <a:endParaRPr lang="en-US" sz="1000"/>
          </a:p>
          <a:p>
            <a:endParaRPr lang="en-US" sz="100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0353368" y="6356350"/>
            <a:ext cx="1358284" cy="365125"/>
          </a:xfrm>
          <a:prstGeom prst="ellipse">
            <a:avLst/>
          </a:prstGeom>
        </p:spPr>
        <p:txBody>
          <a:bodyPr>
            <a:normAutofit/>
          </a:bodyPr>
          <a:lstStyle/>
          <a:p>
            <a:pPr>
              <a:spcAft>
                <a:spcPts val="600"/>
              </a:spcAft>
            </a:pPr>
            <a:fld id="{5075537C-CA84-1446-933C-8E9D027F9201}" type="slidenum">
              <a:rPr lang="en-US" sz="1050"/>
              <a:pPr>
                <a:spcAft>
                  <a:spcPts val="600"/>
                </a:spcAft>
              </a:pPr>
              <a:t>12</a:t>
            </a:fld>
            <a:endParaRPr lang="en-US" sz="1050"/>
          </a:p>
        </p:txBody>
      </p:sp>
    </p:spTree>
    <p:extLst>
      <p:ext uri="{BB962C8B-B14F-4D97-AF65-F5344CB8AC3E}">
        <p14:creationId xmlns:p14="http://schemas.microsoft.com/office/powerpoint/2010/main" val="157872635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8946E4-5BEF-46F0-A56A-E7E85ACA148F}"/>
              </a:ext>
            </a:extLst>
          </p:cNvPr>
          <p:cNvSpPr txBox="1">
            <a:spLocks/>
          </p:cNvSpPr>
          <p:nvPr/>
        </p:nvSpPr>
        <p:spPr>
          <a:xfrm>
            <a:off x="876693" y="68590"/>
            <a:ext cx="4355265"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tx1"/>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820" y="1854463"/>
            <a:ext cx="4355265" cy="4666257"/>
          </a:xfrm>
          <a:prstGeom prst="rect">
            <a:avLst/>
          </a:prstGeom>
        </p:spPr>
        <p:txBody>
          <a:bodyPr vert="horz" lIns="91440" tIns="45720" rIns="91440" bIns="45720" rtlCol="0" anchor="t">
            <a:normAutofit/>
          </a:bodyPr>
          <a:lstStyle/>
          <a:p>
            <a:pPr>
              <a:spcBef>
                <a:spcPts val="1400"/>
              </a:spcBef>
            </a:pPr>
            <a:r>
              <a:rPr lang="en-US" sz="1200" dirty="0"/>
              <a:t>First, we added a </a:t>
            </a:r>
            <a:r>
              <a:rPr lang="en-US" sz="1200" dirty="0" err="1"/>
              <a:t>folium.map</a:t>
            </a:r>
            <a:r>
              <a:rPr lang="en-US" sz="1200" dirty="0"/>
              <a:t>() that served to create the base map centered around NASA Johnson Space Center with a specific zoom level</a:t>
            </a:r>
          </a:p>
          <a:p>
            <a:pPr>
              <a:spcBef>
                <a:spcPts val="1400"/>
              </a:spcBef>
            </a:pPr>
            <a:r>
              <a:rPr lang="en-US" sz="1200" dirty="0"/>
              <a:t>Second, a </a:t>
            </a:r>
            <a:r>
              <a:rPr lang="en-US" sz="1200" dirty="0" err="1"/>
              <a:t>folium.circle</a:t>
            </a:r>
            <a:r>
              <a:rPr lang="en-US" sz="1200" dirty="0"/>
              <a:t>() to highlight launch sites with a colored radius.</a:t>
            </a:r>
          </a:p>
          <a:p>
            <a:pPr>
              <a:spcBef>
                <a:spcPts val="1400"/>
              </a:spcBef>
            </a:pPr>
            <a:r>
              <a:rPr lang="en-US" sz="1200" dirty="0"/>
              <a:t>Then a </a:t>
            </a:r>
            <a:r>
              <a:rPr lang="en-US" sz="1200" dirty="0" err="1"/>
              <a:t>folium.marker</a:t>
            </a:r>
            <a:r>
              <a:rPr lang="en-US" sz="1200" dirty="0"/>
              <a:t>() to add labels to launch sites with </a:t>
            </a:r>
            <a:r>
              <a:rPr lang="en-US" sz="1200" dirty="0" err="1"/>
              <a:t>DivIcon</a:t>
            </a:r>
            <a:r>
              <a:rPr lang="en-US" sz="1200" dirty="0"/>
              <a:t> (HTML text markers).</a:t>
            </a:r>
          </a:p>
          <a:p>
            <a:pPr>
              <a:spcBef>
                <a:spcPts val="1400"/>
              </a:spcBef>
            </a:pPr>
            <a:r>
              <a:rPr lang="en-US" sz="1200" dirty="0"/>
              <a:t>Followed by a </a:t>
            </a:r>
            <a:r>
              <a:rPr lang="en-US" sz="1200" dirty="0" err="1"/>
              <a:t>folium.MarkerCluster</a:t>
            </a:r>
            <a:r>
              <a:rPr lang="en-US" sz="1200" dirty="0"/>
              <a:t>() to group all individual launch attempts (many with the same coordinates) into clusters to reduce clutter.</a:t>
            </a:r>
          </a:p>
          <a:p>
            <a:pPr>
              <a:spcBef>
                <a:spcPts val="1400"/>
              </a:spcBef>
            </a:pPr>
            <a:r>
              <a:rPr lang="en-US" sz="1200" dirty="0"/>
              <a:t>We continued with a </a:t>
            </a:r>
            <a:r>
              <a:rPr lang="en-US" sz="1200" dirty="0" err="1"/>
              <a:t>folium.PolyLine</a:t>
            </a:r>
            <a:r>
              <a:rPr lang="en-US" sz="1200" dirty="0"/>
              <a:t>() which was drawn to connect launch sites to proximity locations (e.g., coastline, cities, railways).</a:t>
            </a:r>
          </a:p>
          <a:p>
            <a:pPr>
              <a:spcBef>
                <a:spcPts val="1400"/>
              </a:spcBef>
            </a:pPr>
            <a:r>
              <a:rPr lang="en-US" sz="1200" dirty="0"/>
              <a:t>Finally, a </a:t>
            </a:r>
            <a:r>
              <a:rPr lang="en-US" sz="1200" dirty="0" err="1"/>
              <a:t>MousePosition</a:t>
            </a:r>
            <a:r>
              <a:rPr lang="en-US" sz="1200" dirty="0"/>
              <a:t> plugin to enable real-time coordinate readout when moving the mouse across the map.</a:t>
            </a:r>
          </a:p>
          <a:p>
            <a:pPr marL="0">
              <a:spcBef>
                <a:spcPts val="1400"/>
              </a:spcBef>
            </a:pPr>
            <a:endParaRPr lang="en-US" sz="1200" dirty="0"/>
          </a:p>
          <a:p>
            <a:pPr>
              <a:spcBef>
                <a:spcPts val="1400"/>
              </a:spcBef>
            </a:pPr>
            <a:r>
              <a:rPr lang="en-US" sz="1200" dirty="0"/>
              <a:t>https://github.com/dee276/AppliedDataScience/blob/main/lab_jupyter_launch_site_location.ipynb</a:t>
            </a:r>
          </a:p>
          <a:p>
            <a:endParaRPr lang="en-US" sz="1200" dirty="0"/>
          </a:p>
        </p:txBody>
      </p:sp>
      <p:pic>
        <p:nvPicPr>
          <p:cNvPr id="7" name="Picture 6" descr="World map with flight paths">
            <a:extLst>
              <a:ext uri="{FF2B5EF4-FFF2-40B4-BE49-F238E27FC236}">
                <a16:creationId xmlns:a16="http://schemas.microsoft.com/office/drawing/2014/main" id="{D6C28999-14AD-82A0-7FBA-12A6946066AD}"/>
              </a:ext>
            </a:extLst>
          </p:cNvPr>
          <p:cNvPicPr>
            <a:picLocks noChangeAspect="1"/>
          </p:cNvPicPr>
          <p:nvPr/>
        </p:nvPicPr>
        <p:blipFill>
          <a:blip r:embed="rId2"/>
          <a:srcRect l="15944" r="23390" b="1"/>
          <a:stretch/>
        </p:blipFill>
        <p:spPr>
          <a:xfrm>
            <a:off x="6096000" y="10"/>
            <a:ext cx="6095999" cy="6857990"/>
          </a:xfrm>
          <a:prstGeom prst="rect">
            <a:avLst/>
          </a:prstGeom>
        </p:spPr>
      </p:pic>
      <p:sp>
        <p:nvSpPr>
          <p:cNvPr id="25" name="Rectangle 24">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6" name="Rectangle 25">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13</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6513788" y="365125"/>
            <a:ext cx="4840010"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Build a Dashboard with Plotly Dash</a:t>
            </a:r>
          </a:p>
        </p:txBody>
      </p:sp>
      <p:pic>
        <p:nvPicPr>
          <p:cNvPr id="32" name="Picture 31" descr="Graph">
            <a:extLst>
              <a:ext uri="{FF2B5EF4-FFF2-40B4-BE49-F238E27FC236}">
                <a16:creationId xmlns:a16="http://schemas.microsoft.com/office/drawing/2014/main" id="{10994D0C-7CDE-FD86-E545-8487F9A5DE21}"/>
              </a:ext>
            </a:extLst>
          </p:cNvPr>
          <p:cNvPicPr>
            <a:picLocks noChangeAspect="1"/>
          </p:cNvPicPr>
          <p:nvPr/>
        </p:nvPicPr>
        <p:blipFill>
          <a:blip r:embed="rId2"/>
          <a:srcRect l="14562" r="29695"/>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0"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13788" y="1918741"/>
            <a:ext cx="4840010" cy="4802734"/>
          </a:xfrm>
          <a:prstGeom prst="rect">
            <a:avLst/>
          </a:prstGeom>
        </p:spPr>
        <p:txBody>
          <a:bodyPr vert="horz" lIns="91440" tIns="45720" rIns="91440" bIns="45720" rtlCol="0">
            <a:normAutofit/>
          </a:bodyPr>
          <a:lstStyle/>
          <a:p>
            <a:pPr>
              <a:spcBef>
                <a:spcPts val="1400"/>
              </a:spcBef>
            </a:pPr>
            <a:r>
              <a:rPr lang="en-US" sz="1200" dirty="0"/>
              <a:t>Plots/Graphs Added : </a:t>
            </a:r>
          </a:p>
          <a:p>
            <a:pPr marL="457200" lvl="1">
              <a:spcBef>
                <a:spcPts val="1400"/>
              </a:spcBef>
            </a:pPr>
            <a:r>
              <a:rPr lang="en-US" sz="1200" dirty="0"/>
              <a:t>Pie Chart – Launch Success </a:t>
            </a:r>
            <a:r>
              <a:rPr lang="en-US" sz="1200" dirty="0" err="1"/>
              <a:t>DistributionDisplays</a:t>
            </a:r>
            <a:r>
              <a:rPr lang="en-US" sz="1200" dirty="0"/>
              <a:t> the proportion of successful launches for all sites or a selected site. Helps visualize which site had the most successes or compare success/failure rates for a specific site. </a:t>
            </a:r>
          </a:p>
          <a:p>
            <a:pPr marL="457200" lvl="1">
              <a:spcBef>
                <a:spcPts val="1400"/>
              </a:spcBef>
            </a:pPr>
            <a:r>
              <a:rPr lang="en-US" sz="1200" dirty="0"/>
              <a:t>Scatter Plot – Payload vs. </a:t>
            </a:r>
            <a:r>
              <a:rPr lang="en-US" sz="1200" dirty="0" err="1"/>
              <a:t>SuccessShows</a:t>
            </a:r>
            <a:r>
              <a:rPr lang="en-US" sz="1200" dirty="0"/>
              <a:t> the relationship between payload mass and launch success, color-coded by booster </a:t>
            </a:r>
            <a:r>
              <a:rPr lang="en-US" sz="1200" dirty="0" err="1"/>
              <a:t>version.Helps</a:t>
            </a:r>
            <a:r>
              <a:rPr lang="en-US" sz="1200" dirty="0"/>
              <a:t> analyze whether payload size impacts success and how different boosters perform.</a:t>
            </a:r>
          </a:p>
          <a:p>
            <a:pPr marL="457200" lvl="1">
              <a:spcBef>
                <a:spcPts val="1400"/>
              </a:spcBef>
            </a:pPr>
            <a:r>
              <a:rPr lang="en-US" sz="1200" dirty="0"/>
              <a:t>https://github.com/dee276/AppliedDataScience/blob/main/spacex-dash-app.py</a:t>
            </a:r>
          </a:p>
          <a:p>
            <a:pPr>
              <a:spcBef>
                <a:spcPts val="1400"/>
              </a:spcBef>
            </a:pPr>
            <a:endParaRPr lang="en-US" sz="1200" dirty="0"/>
          </a:p>
          <a:p>
            <a:pPr>
              <a:spcBef>
                <a:spcPts val="1400"/>
              </a:spcBef>
            </a:pPr>
            <a:r>
              <a:rPr lang="en-US" sz="1200" dirty="0"/>
              <a:t>Interactive Elements Added</a:t>
            </a:r>
          </a:p>
          <a:p>
            <a:pPr marL="457200" lvl="1">
              <a:spcBef>
                <a:spcPts val="1400"/>
              </a:spcBef>
            </a:pPr>
            <a:r>
              <a:rPr lang="en-US" sz="1200" dirty="0"/>
              <a:t>Dropdown Menu (Launch Site Selector)Allows the user to choose between "All Sites" or a specific launch site. Dynamically updates both the pie chart and scatter plot based on selection.</a:t>
            </a:r>
          </a:p>
          <a:p>
            <a:pPr marL="457200" lvl="1">
              <a:spcBef>
                <a:spcPts val="1400"/>
              </a:spcBef>
            </a:pPr>
            <a:r>
              <a:rPr lang="en-US" sz="1200" dirty="0"/>
              <a:t>Range Slider (Payload Mass Filter)Lets users adjust the range of payload masses shown on the scatter plot. Useful to explore how performance varies by weight, and to filter out extreme or irrelevant values.</a:t>
            </a:r>
          </a:p>
          <a:p>
            <a:endParaRPr lang="en-US" sz="10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build a reliable classification model for predicting SpaceX Falcon 9 landing outcomes, we tested four machine learning algorithms: Logistic Regression, Support Vector Machines (SVM), Decision Trees, and K-Nearest Neighbors (KNN).</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https://github.com/dee276/AppliedDataScience/blob/main/SpaceX_Machine%20Learning%20Prediction_Part_5.ipynb</a:t>
            </a:r>
            <a:endParaRPr lang="en-US" dirty="0"/>
          </a:p>
        </p:txBody>
      </p:sp>
      <p:graphicFrame>
        <p:nvGraphicFramePr>
          <p:cNvPr id="7" name="Content Placeholder 6">
            <a:extLst>
              <a:ext uri="{FF2B5EF4-FFF2-40B4-BE49-F238E27FC236}">
                <a16:creationId xmlns:a16="http://schemas.microsoft.com/office/drawing/2014/main" id="{354F2364-EBE7-CF73-0613-564E7E8F106D}"/>
              </a:ext>
            </a:extLst>
          </p:cNvPr>
          <p:cNvGraphicFramePr>
            <a:graphicFrameLocks noGrp="1"/>
          </p:cNvGraphicFramePr>
          <p:nvPr>
            <p:ph sz="half" idx="2"/>
            <p:extLst>
              <p:ext uri="{D42A27DB-BD31-4B8C-83A1-F6EECF244321}">
                <p14:modId xmlns:p14="http://schemas.microsoft.com/office/powerpoint/2010/main" val="2293448263"/>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p:cNvSpPr>
          <p:nvPr/>
        </p:nvSpPr>
        <p:spPr>
          <a:xfrm>
            <a:off x="6823878" y="741391"/>
            <a:ext cx="4491821"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Results</a:t>
            </a:r>
          </a:p>
        </p:txBody>
      </p:sp>
      <p:pic>
        <p:nvPicPr>
          <p:cNvPr id="10" name="Picture 9" descr="Magnifying glass showing decling performance">
            <a:extLst>
              <a:ext uri="{FF2B5EF4-FFF2-40B4-BE49-F238E27FC236}">
                <a16:creationId xmlns:a16="http://schemas.microsoft.com/office/drawing/2014/main" id="{BB7DD8A3-8FF7-4E47-FC1C-5DBE83F698A3}"/>
              </a:ext>
            </a:extLst>
          </p:cNvPr>
          <p:cNvPicPr>
            <a:picLocks noChangeAspect="1"/>
          </p:cNvPicPr>
          <p:nvPr/>
        </p:nvPicPr>
        <p:blipFill>
          <a:blip r:embed="rId3"/>
          <a:srcRect l="3864" r="36801" b="-1"/>
          <a:stretch/>
        </p:blipFill>
        <p:spPr>
          <a:xfrm>
            <a:off x="20" y="10"/>
            <a:ext cx="6095980" cy="6857990"/>
          </a:xfrm>
          <a:prstGeom prst="rect">
            <a:avLst/>
          </a:prstGeom>
        </p:spPr>
      </p:pic>
      <p:grpSp>
        <p:nvGrpSpPr>
          <p:cNvPr id="31" name="Group 30">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24" name="Rectangle 23">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823878" y="2533476"/>
            <a:ext cx="4491820" cy="34478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Exploratory data analysis results</a:t>
            </a:r>
          </a:p>
          <a:p>
            <a:pPr>
              <a:spcBef>
                <a:spcPts val="1400"/>
              </a:spcBef>
              <a:buFont typeface="Arial" panose="020B0604020202020204" pitchFamily="34" charset="0"/>
              <a:buChar char="•"/>
            </a:pPr>
            <a:r>
              <a:rPr lang="en-US" sz="2000">
                <a:solidFill>
                  <a:schemeClr val="tx1"/>
                </a:solidFill>
                <a:latin typeface="+mn-lt"/>
              </a:rPr>
              <a:t>Interactive analytics demo in screenshots</a:t>
            </a:r>
          </a:p>
          <a:p>
            <a:pPr>
              <a:spcBef>
                <a:spcPts val="1400"/>
              </a:spcBef>
              <a:buFont typeface="Arial" panose="020B0604020202020204" pitchFamily="34" charset="0"/>
              <a:buChar char="•"/>
            </a:pPr>
            <a:r>
              <a:rPr lang="en-US" sz="2000">
                <a:solidFill>
                  <a:schemeClr val="tx1"/>
                </a:solidFill>
                <a:latin typeface="+mn-lt"/>
              </a:rPr>
              <a:t>Predictive analysis results</a:t>
            </a:r>
          </a:p>
          <a:p>
            <a:pPr lvl="1">
              <a:buFont typeface="Arial" panose="020B0604020202020204" pitchFamily="34" charset="0"/>
              <a:buChar char="•"/>
            </a:pPr>
            <a:endParaRPr lang="en-US" sz="2000">
              <a:solidFill>
                <a:schemeClr val="tx1"/>
              </a:solidFill>
              <a:latin typeface="+mn-lt"/>
            </a:endParaRPr>
          </a:p>
          <a:p>
            <a:pPr marL="457200" lvl="1">
              <a:buFont typeface="Arial" panose="020B0604020202020204" pitchFamily="34" charset="0"/>
              <a:buChar char="•"/>
            </a:pPr>
            <a:endParaRPr lang="en-US" sz="200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lumMod val="50000"/>
                    <a:lumOff val="50000"/>
                  </a:schemeClr>
                </a:solidFill>
                <a:latin typeface="Calibri" panose="020F0502020204030204"/>
              </a:rPr>
              <a:pPr>
                <a:spcAft>
                  <a:spcPts val="600"/>
                </a:spcAft>
                <a:defRPr/>
              </a:pPr>
              <a:t>16</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5" name="Oval 54">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5" name="Straight Connector 6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0" name="Rectangle 6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3" name="Straight Connector 7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4" name="Title 33">
            <a:extLst>
              <a:ext uri="{FF2B5EF4-FFF2-40B4-BE49-F238E27FC236}">
                <a16:creationId xmlns:a16="http://schemas.microsoft.com/office/drawing/2014/main" id="{B838F2EB-3669-FFE3-8D49-FB72A63785B2}"/>
              </a:ext>
            </a:extLst>
          </p:cNvPr>
          <p:cNvSpPr>
            <a:spLocks noGrp="1"/>
          </p:cNvSpPr>
          <p:nvPr>
            <p:ph type="title"/>
          </p:nvPr>
        </p:nvSpPr>
        <p:spPr>
          <a:xfrm>
            <a:off x="630935" y="4018137"/>
            <a:ext cx="5071221" cy="2129586"/>
          </a:xfrm>
          <a:noFill/>
        </p:spPr>
        <p:txBody>
          <a:bodyPr vert="horz" lIns="91440" tIns="45720" rIns="91440" bIns="45720" rtlCol="0" anchor="t">
            <a:normAutofit/>
          </a:bodyPr>
          <a:lstStyle/>
          <a:p>
            <a:r>
              <a:rPr lang="en-US" sz="4800" kern="1200">
                <a:solidFill>
                  <a:schemeClr val="bg1"/>
                </a:solidFill>
                <a:latin typeface="+mj-lt"/>
                <a:ea typeface="+mj-ea"/>
                <a:cs typeface="+mj-cs"/>
              </a:rPr>
              <a:t>Flight Number vs. Launch Site</a:t>
            </a:r>
            <a:br>
              <a:rPr lang="en-US" sz="4800" kern="1200">
                <a:solidFill>
                  <a:schemeClr val="bg1"/>
                </a:solidFill>
                <a:latin typeface="+mj-lt"/>
                <a:ea typeface="+mj-ea"/>
                <a:cs typeface="+mj-cs"/>
              </a:rPr>
            </a:br>
            <a:endParaRPr lang="en-US" sz="4800" kern="1200">
              <a:solidFill>
                <a:schemeClr val="bg1"/>
              </a:solidFill>
              <a:latin typeface="+mj-lt"/>
              <a:ea typeface="+mj-ea"/>
              <a:cs typeface="+mj-cs"/>
            </a:endParaRPr>
          </a:p>
        </p:txBody>
      </p:sp>
      <p:pic>
        <p:nvPicPr>
          <p:cNvPr id="38" name="Content Placeholder 37">
            <a:extLst>
              <a:ext uri="{FF2B5EF4-FFF2-40B4-BE49-F238E27FC236}">
                <a16:creationId xmlns:a16="http://schemas.microsoft.com/office/drawing/2014/main" id="{967EA27D-63E2-B1B0-BFE6-262A8F08E441}"/>
              </a:ext>
            </a:extLst>
          </p:cNvPr>
          <p:cNvPicPr>
            <a:picLocks noGrp="1" noChangeAspect="1"/>
          </p:cNvPicPr>
          <p:nvPr>
            <p:ph idx="1"/>
          </p:nvPr>
        </p:nvPicPr>
        <p:blipFill>
          <a:blip r:embed="rId2"/>
          <a:stretch>
            <a:fillRect/>
          </a:stretch>
        </p:blipFill>
        <p:spPr>
          <a:xfrm>
            <a:off x="631359" y="1098327"/>
            <a:ext cx="10843065" cy="2304151"/>
          </a:xfrm>
          <a:prstGeom prst="rect">
            <a:avLst/>
          </a:prstGeom>
        </p:spPr>
      </p:pic>
      <p:grpSp>
        <p:nvGrpSpPr>
          <p:cNvPr id="78" name="Group 77">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79" name="Straight Connector 78">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18</a:t>
            </a:fld>
            <a:endParaRPr lang="en-US" sz="1200">
              <a:solidFill>
                <a:schemeClr val="bg1"/>
              </a:solidFill>
              <a:latin typeface="+mn-lt"/>
            </a:endParaRPr>
          </a:p>
        </p:txBody>
      </p:sp>
      <p:sp>
        <p:nvSpPr>
          <p:cNvPr id="84" name="Oval 83">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34">
            <a:extLst>
              <a:ext uri="{FF2B5EF4-FFF2-40B4-BE49-F238E27FC236}">
                <a16:creationId xmlns:a16="http://schemas.microsoft.com/office/drawing/2014/main" id="{37B0DE76-1C2F-5E44-3BDA-4853B4C57037}"/>
              </a:ext>
            </a:extLst>
          </p:cNvPr>
          <p:cNvSpPr>
            <a:spLocks noGrp="1"/>
          </p:cNvSpPr>
          <p:nvPr>
            <p:ph type="body" sz="half" idx="2"/>
          </p:nvPr>
        </p:nvSpPr>
        <p:spPr>
          <a:xfrm>
            <a:off x="5925304" y="4018143"/>
            <a:ext cx="5549111" cy="2129599"/>
          </a:xfrm>
          <a:noFill/>
        </p:spPr>
        <p:txBody>
          <a:bodyPr vert="horz" lIns="91440" tIns="45720" rIns="91440" bIns="45720" rtlCol="0" anchor="t">
            <a:normAutofit/>
          </a:bodyPr>
          <a:lstStyle/>
          <a:p>
            <a:pPr indent="-228600">
              <a:buFont typeface="Arial" panose="020B0604020202020204" pitchFamily="34" charset="0"/>
              <a:buChar char="•"/>
            </a:pPr>
            <a:r>
              <a:rPr lang="en-US" sz="1800">
                <a:solidFill>
                  <a:schemeClr val="bg1"/>
                </a:solidFill>
              </a:rPr>
              <a:t>This scatter plot shows the outcome of SpaceX launches across different launch sites over time. Each point represents a flight, colored by outcome: blue for success, orange for failure. As flight numbers increase, the success rate improves, especially at major sites like KSC LC 39A and CCAFS SLC 40. This trend highlights both SpaceX's growing reliability and the performance differences between launch locations.</a:t>
            </a:r>
          </a:p>
          <a:p>
            <a:pPr indent="-228600">
              <a:buFont typeface="Arial" panose="020B0604020202020204" pitchFamily="34" charset="0"/>
              <a:buChar char="•"/>
            </a:pPr>
            <a:endParaRPr lang="en-US" sz="1800">
              <a:solidFill>
                <a:schemeClr val="bg1"/>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0" name="Picture Placeholder 9">
            <a:extLst>
              <a:ext uri="{FF2B5EF4-FFF2-40B4-BE49-F238E27FC236}">
                <a16:creationId xmlns:a16="http://schemas.microsoft.com/office/drawing/2014/main" id="{9197F62F-D150-A01A-E80D-1FEC2FE2B768}"/>
              </a:ext>
            </a:extLst>
          </p:cNvPr>
          <p:cNvPicPr>
            <a:picLocks noGrp="1" noChangeAspect="1"/>
          </p:cNvPicPr>
          <p:nvPr>
            <p:ph type="pic" idx="1"/>
          </p:nvPr>
        </p:nvPicPr>
        <p:blipFill>
          <a:blip r:embed="rId2"/>
          <a:srcRect l="13259" r="14944" b="-1"/>
          <a:stretch/>
        </p:blipFill>
        <p:spPr>
          <a:xfrm>
            <a:off x="20" y="10"/>
            <a:ext cx="9947062" cy="6857990"/>
          </a:xfrm>
          <a:prstGeom prst="rect">
            <a:avLst/>
          </a:prstGeom>
        </p:spPr>
      </p:pic>
      <p:sp>
        <p:nvSpPr>
          <p:cNvPr id="54" name="Freeform: Shape 53">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56" name="Freeform: Shape 55">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58" name="Freeform: Shape 57">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5D9EEF5-E385-D900-6700-259FD36E64B8}"/>
              </a:ext>
            </a:extLst>
          </p:cNvPr>
          <p:cNvSpPr>
            <a:spLocks noGrp="1"/>
          </p:cNvSpPr>
          <p:nvPr>
            <p:ph type="title"/>
          </p:nvPr>
        </p:nvSpPr>
        <p:spPr>
          <a:xfrm>
            <a:off x="8046720" y="1045597"/>
            <a:ext cx="3633746" cy="1588422"/>
          </a:xfrm>
        </p:spPr>
        <p:txBody>
          <a:bodyPr vert="horz" lIns="91440" tIns="45720" rIns="91440" bIns="45720" rtlCol="0" anchor="b">
            <a:normAutofit/>
          </a:bodyPr>
          <a:lstStyle/>
          <a:p>
            <a:r>
              <a:rPr lang="en-US" sz="3600"/>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8046719" y="2722729"/>
            <a:ext cx="3633747" cy="2700062"/>
          </a:xfrm>
          <a:prstGeom prst="rect">
            <a:avLst/>
          </a:prstGeom>
        </p:spPr>
        <p:txBody>
          <a:bodyPr vert="horz" lIns="91440" tIns="45720" rIns="91440" bIns="45720" rtlCol="0">
            <a:normAutofit fontScale="62500" lnSpcReduction="20000"/>
          </a:bodyPr>
          <a:lstStyle/>
          <a:p>
            <a:pPr indent="-228600">
              <a:spcBef>
                <a:spcPts val="1400"/>
              </a:spcBef>
              <a:buFont typeface="Arial" panose="020B0604020202020204" pitchFamily="34" charset="0"/>
              <a:buChar char="•"/>
            </a:pPr>
            <a:endParaRPr lang="en-US" sz="2000" dirty="0"/>
          </a:p>
          <a:p>
            <a:pPr indent="-228600">
              <a:spcBef>
                <a:spcPts val="1400"/>
              </a:spcBef>
              <a:buFont typeface="Arial" panose="020B0604020202020204" pitchFamily="34" charset="0"/>
              <a:buChar char="•"/>
            </a:pPr>
            <a:r>
              <a:rPr lang="en-US" sz="2300" dirty="0"/>
              <a:t>This plot illustrates the relationship between payload mass and launch success across three major SpaceX launch sites. Each dot represents a launch, with colors indicating success (orange = success, blue = failure). Most launches, especially from CCAFS SLC 40 and KSC LC 39A, cluster around 2,000–6,000 kg and show high success rates. Interestingly, even very heavy payloads (near 16,000 kg) show successful outcomes, highlighting SpaceX’s reliability regardless of payload size. VAFB SLC 4E has fewer data points but shows mixed results.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853928" y="6355080"/>
            <a:ext cx="1188720" cy="365760"/>
          </a:xfrm>
        </p:spPr>
        <p:txBody>
          <a:bodyPr vert="horz" lIns="91440" tIns="45720" rIns="91440" bIns="45720" rtlCol="0" anchor="ctr">
            <a:normAutofit/>
          </a:bodyPr>
          <a:lstStyle/>
          <a:p>
            <a:pPr algn="l">
              <a:spcAft>
                <a:spcPts val="600"/>
              </a:spcAft>
              <a:defRPr/>
            </a:pPr>
            <a:fld id="{5075537C-CA84-1446-933C-8E9D027F9201}" type="slidenum">
              <a:rPr lang="en-US">
                <a:solidFill>
                  <a:schemeClr val="tx1">
                    <a:lumMod val="75000"/>
                    <a:lumOff val="25000"/>
                  </a:schemeClr>
                </a:solidFill>
                <a:latin typeface="Calibri" panose="020F0502020204030204"/>
              </a:rPr>
              <a:pPr algn="l">
                <a:spcAft>
                  <a:spcPts val="600"/>
                </a:spcAft>
                <a:defRPr/>
              </a:pPr>
              <a:t>19</a:t>
            </a:fld>
            <a:endParaRPr lang="en-US">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EE0F-DBB3-9105-7AB6-CBEB6499C76E}"/>
              </a:ext>
            </a:extLst>
          </p:cNvPr>
          <p:cNvSpPr>
            <a:spLocks noGrp="1"/>
          </p:cNvSpPr>
          <p:nvPr>
            <p:ph type="title"/>
          </p:nvPr>
        </p:nvSpPr>
        <p:spPr>
          <a:xfrm>
            <a:off x="7910285" y="741391"/>
            <a:ext cx="3443514" cy="1616203"/>
          </a:xfrm>
        </p:spPr>
        <p:txBody>
          <a:bodyPr vert="horz" lIns="91440" tIns="45720" rIns="91440" bIns="45720" rtlCol="0" anchor="b">
            <a:normAutofit/>
          </a:bodyPr>
          <a:lstStyle/>
          <a:p>
            <a:r>
              <a:rPr lang="en-US" kern="1200">
                <a:solidFill>
                  <a:schemeClr val="tx1"/>
                </a:solidFill>
                <a:latin typeface="+mj-lt"/>
                <a:ea typeface="+mj-ea"/>
                <a:cs typeface="+mj-cs"/>
              </a:rPr>
              <a:t>Success Rate vs. Orbit Type</a:t>
            </a:r>
          </a:p>
        </p:txBody>
      </p:sp>
      <p:pic>
        <p:nvPicPr>
          <p:cNvPr id="8" name="Content Placeholder 7">
            <a:extLst>
              <a:ext uri="{FF2B5EF4-FFF2-40B4-BE49-F238E27FC236}">
                <a16:creationId xmlns:a16="http://schemas.microsoft.com/office/drawing/2014/main" id="{4D25A942-848F-5FA5-AFA4-D2E4DB47E0B7}"/>
              </a:ext>
            </a:extLst>
          </p:cNvPr>
          <p:cNvPicPr>
            <a:picLocks noGrp="1" noChangeAspect="1"/>
          </p:cNvPicPr>
          <p:nvPr>
            <p:ph idx="1"/>
          </p:nvPr>
        </p:nvPicPr>
        <p:blipFill>
          <a:blip r:embed="rId2"/>
          <a:srcRect l="6" r="5979" b="-3"/>
          <a:stretch/>
        </p:blipFill>
        <p:spPr>
          <a:xfrm>
            <a:off x="787114" y="855356"/>
            <a:ext cx="6449549" cy="507664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7910285" y="2533476"/>
            <a:ext cx="3443514" cy="3447832"/>
          </a:xfrm>
          <a:prstGeom prst="rect">
            <a:avLst/>
          </a:prstGeom>
        </p:spPr>
        <p:txBody>
          <a:bodyPr vert="horz" lIns="91440" tIns="45720" rIns="91440" bIns="45720" rtlCol="0" anchor="t">
            <a:normAutofit/>
          </a:bodyPr>
          <a:lstStyle/>
          <a:p>
            <a:pPr indent="-228600">
              <a:spcBef>
                <a:spcPts val="1400"/>
              </a:spcBef>
              <a:buFont typeface="Arial" panose="020B0604020202020204" pitchFamily="34" charset="0"/>
              <a:buChar char="•"/>
            </a:pPr>
            <a:r>
              <a:rPr lang="en-US" sz="2000"/>
              <a:t>This bar chart highlights the variation in launch success rates across different orbit types. Orbit types like ES-L1, GEO, HEO, and SSO show a 100% success rate, indicating a strong track record for these missions. </a:t>
            </a:r>
            <a:endParaRPr lang="en-US" sz="2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mn-lt"/>
              </a:rPr>
              <a:pPr>
                <a:spcAft>
                  <a:spcPts val="600"/>
                </a:spcAft>
                <a:defRPr/>
              </a:pPr>
              <a:t>20</a:t>
            </a:fld>
            <a:endParaRPr lang="en-US" sz="1200">
              <a:solidFill>
                <a:schemeClr val="tx1">
                  <a:lumMod val="50000"/>
                  <a:lumOff val="50000"/>
                </a:schemeClr>
              </a:solidFill>
              <a:latin typeface="+mn-lt"/>
            </a:endParaRPr>
          </a:p>
        </p:txBody>
      </p:sp>
      <p:grpSp>
        <p:nvGrpSpPr>
          <p:cNvPr id="41" name="Group 40">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34" name="Rectangle 33">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7D6ACC1-7F1A-4A2F-2247-1B9F772F265D}"/>
              </a:ext>
            </a:extLst>
          </p:cNvPr>
          <p:cNvSpPr>
            <a:spLocks noGrp="1"/>
          </p:cNvSpPr>
          <p:nvPr>
            <p:ph type="title"/>
          </p:nvPr>
        </p:nvSpPr>
        <p:spPr>
          <a:xfrm>
            <a:off x="838201" y="643467"/>
            <a:ext cx="3888526" cy="1800526"/>
          </a:xfrm>
        </p:spPr>
        <p:txBody>
          <a:bodyPr vert="horz" lIns="91440" tIns="45720" rIns="91440" bIns="45720" rtlCol="0" anchor="ctr">
            <a:normAutofit/>
          </a:bodyPr>
          <a:lstStyle/>
          <a:p>
            <a:r>
              <a:rPr lang="en-US" sz="4400" kern="1200">
                <a:solidFill>
                  <a:schemeClr val="tx1"/>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838201" y="2623381"/>
            <a:ext cx="3888528" cy="3553581"/>
          </a:xfrm>
          <a:prstGeom prst="rect">
            <a:avLst/>
          </a:prstGeom>
        </p:spPr>
        <p:txBody>
          <a:bodyPr vert="horz" lIns="91440" tIns="45720" rIns="91440" bIns="45720" rtlCol="0">
            <a:normAutofit/>
          </a:bodyPr>
          <a:lstStyle/>
          <a:p>
            <a:pPr indent="-228600">
              <a:spcBef>
                <a:spcPts val="1400"/>
              </a:spcBef>
              <a:buFont typeface="Arial" panose="020B0604020202020204" pitchFamily="34" charset="0"/>
              <a:buChar char="•"/>
            </a:pPr>
            <a:r>
              <a:rPr lang="en-US" sz="2000" dirty="0"/>
              <a:t>This scatter plot illustrates the relationship between flight number and orbit type, with points colored based on the success class (orange for success 1, blue for failure 0). Each point represents a mission, and the vertical position indicates the target orbit. The plot reveals that:</a:t>
            </a:r>
          </a:p>
        </p:txBody>
      </p:sp>
      <p:pic>
        <p:nvPicPr>
          <p:cNvPr id="8" name="Picture Placeholder 7">
            <a:extLst>
              <a:ext uri="{FF2B5EF4-FFF2-40B4-BE49-F238E27FC236}">
                <a16:creationId xmlns:a16="http://schemas.microsoft.com/office/drawing/2014/main" id="{C73A5345-F74C-9615-89EB-9ED520A9ACDA}"/>
              </a:ext>
            </a:extLst>
          </p:cNvPr>
          <p:cNvPicPr>
            <a:picLocks noGrp="1" noChangeAspect="1"/>
          </p:cNvPicPr>
          <p:nvPr>
            <p:ph type="pic" idx="1"/>
          </p:nvPr>
        </p:nvPicPr>
        <p:blipFill>
          <a:blip r:embed="rId2"/>
          <a:stretch>
            <a:fillRect/>
          </a:stretch>
        </p:blipFill>
        <p:spPr>
          <a:xfrm>
            <a:off x="5585748" y="1768839"/>
            <a:ext cx="6406383" cy="440812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FF717-764B-976D-1BBE-31D929D681B3}"/>
              </a:ext>
            </a:extLst>
          </p:cNvPr>
          <p:cNvSpPr>
            <a:spLocks noGrp="1"/>
          </p:cNvSpPr>
          <p:nvPr>
            <p:ph type="title"/>
          </p:nvPr>
        </p:nvSpPr>
        <p:spPr>
          <a:xfrm>
            <a:off x="1265130" y="373708"/>
            <a:ext cx="9829800" cy="1325880"/>
          </a:xfrm>
        </p:spPr>
        <p:txBody>
          <a:bodyPr vert="horz" lIns="91440" tIns="45720" rIns="91440" bIns="45720" rtlCol="0" anchor="b">
            <a:normAutofit/>
          </a:bodyPr>
          <a:lstStyle/>
          <a:p>
            <a:pPr algn="ctr"/>
            <a:r>
              <a:rPr lang="en-US" sz="3600" kern="1200" dirty="0">
                <a:solidFill>
                  <a:schemeClr val="tx2"/>
                </a:solidFill>
                <a:latin typeface="+mj-lt"/>
                <a:ea typeface="+mj-ea"/>
                <a:cs typeface="+mj-cs"/>
              </a:rPr>
              <a:t>Payload vs. Orbit Type</a:t>
            </a:r>
          </a:p>
        </p:txBody>
      </p:sp>
      <p:grpSp>
        <p:nvGrpSpPr>
          <p:cNvPr id="58" name="Group 57">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59" name="Freeform: Shape 58">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reeform: Shape 69">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265026" y="2827419"/>
            <a:ext cx="5126896" cy="3227626"/>
          </a:xfrm>
          <a:prstGeom prst="rect">
            <a:avLst/>
          </a:prstGeom>
        </p:spPr>
        <p:txBody>
          <a:bodyPr vert="horz" lIns="91440" tIns="45720" rIns="91440" bIns="45720" rtlCol="0" anchor="ctr">
            <a:normAutofit/>
          </a:bodyPr>
          <a:lstStyle/>
          <a:p>
            <a:pPr indent="-228600">
              <a:spcBef>
                <a:spcPts val="1400"/>
              </a:spcBef>
              <a:buFont typeface="Arial" panose="020B0604020202020204" pitchFamily="34" charset="0"/>
              <a:buChar char="•"/>
            </a:pPr>
            <a:r>
              <a:rPr lang="en-US" dirty="0">
                <a:solidFill>
                  <a:schemeClr val="tx2"/>
                </a:solidFill>
              </a:rPr>
              <a:t>GTO and LEO orbits show a wide range of payload masses, especially between 2000–6000 kg, and have a balanced mix of success and failure outcomes.</a:t>
            </a:r>
          </a:p>
          <a:p>
            <a:pPr indent="-228600">
              <a:spcBef>
                <a:spcPts val="1400"/>
              </a:spcBef>
              <a:buFont typeface="Arial" panose="020B0604020202020204" pitchFamily="34" charset="0"/>
              <a:buChar char="•"/>
            </a:pPr>
            <a:r>
              <a:rPr lang="en-US" dirty="0">
                <a:solidFill>
                  <a:schemeClr val="tx2"/>
                </a:solidFill>
              </a:rPr>
              <a:t>Higher payload missions (above 10,000 kg), especially in VLEO and SSO, tend to have more successful outcomes (more orange).</a:t>
            </a:r>
          </a:p>
        </p:txBody>
      </p:sp>
      <p:grpSp>
        <p:nvGrpSpPr>
          <p:cNvPr id="64" name="Group 63">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65" name="Freeform: Shape 64">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8" name="Freeform: Shape 67">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Content Placeholder 7">
            <a:extLst>
              <a:ext uri="{FF2B5EF4-FFF2-40B4-BE49-F238E27FC236}">
                <a16:creationId xmlns:a16="http://schemas.microsoft.com/office/drawing/2014/main" id="{571F73E8-7E6C-32F1-3FE2-385508827176}"/>
              </a:ext>
            </a:extLst>
          </p:cNvPr>
          <p:cNvPicPr>
            <a:picLocks noGrp="1" noChangeAspect="1"/>
          </p:cNvPicPr>
          <p:nvPr>
            <p:ph idx="1"/>
          </p:nvPr>
        </p:nvPicPr>
        <p:blipFill>
          <a:blip r:embed="rId2"/>
          <a:stretch>
            <a:fillRect/>
          </a:stretch>
        </p:blipFill>
        <p:spPr>
          <a:xfrm>
            <a:off x="5956346" y="2282626"/>
            <a:ext cx="5430982" cy="412329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0B2FD-1372-59F2-4073-2B98E4F0DE84}"/>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kern="1200">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1900"/>
              <a:t>2010 to 2013 show a 0% success rate, reflecting the challenges of early launch attempts or very limited data.</a:t>
            </a:r>
          </a:p>
          <a:p>
            <a:pPr>
              <a:spcBef>
                <a:spcPts val="1400"/>
              </a:spcBef>
            </a:pPr>
            <a:r>
              <a:rPr lang="en-US" sz="1900"/>
              <a:t>A noticeable improvement starts in 2014, with success rates steadily increasing.</a:t>
            </a:r>
          </a:p>
          <a:p>
            <a:pPr>
              <a:spcBef>
                <a:spcPts val="1400"/>
              </a:spcBef>
            </a:pPr>
            <a:r>
              <a:rPr lang="en-US" sz="1900"/>
              <a:t>2016 to 2019 demonstrate significant gains in reliability, peaking at over 90% success in 2019.</a:t>
            </a:r>
          </a:p>
          <a:p>
            <a:pPr>
              <a:spcBef>
                <a:spcPts val="1400"/>
              </a:spcBef>
            </a:pPr>
            <a:r>
              <a:rPr lang="en-US" sz="1900"/>
              <a:t>A slight dip appears in 2018 and again in 2020, but the overall trend reflects strong year-over-year improvements.</a:t>
            </a:r>
          </a:p>
        </p:txBody>
      </p:sp>
      <p:pic>
        <p:nvPicPr>
          <p:cNvPr id="8" name="Content Placeholder 7">
            <a:extLst>
              <a:ext uri="{FF2B5EF4-FFF2-40B4-BE49-F238E27FC236}">
                <a16:creationId xmlns:a16="http://schemas.microsoft.com/office/drawing/2014/main" id="{74F4201F-312B-4D02-50B9-38B9C366BCB2}"/>
              </a:ext>
            </a:extLst>
          </p:cNvPr>
          <p:cNvPicPr>
            <a:picLocks noGrp="1" noChangeAspect="1"/>
          </p:cNvPicPr>
          <p:nvPr>
            <p:ph sz="half" idx="2"/>
          </p:nvPr>
        </p:nvPicPr>
        <p:blipFill>
          <a:blip r:embed="rId2"/>
          <a:srcRect r="-1" b="1905"/>
          <a:stretch/>
        </p:blipFill>
        <p:spPr>
          <a:xfrm>
            <a:off x="6512442" y="1168610"/>
            <a:ext cx="5201023" cy="4107022"/>
          </a:xfrm>
          <a:prstGeom prst="rect">
            <a:avLst/>
          </a:prstGeom>
        </p:spPr>
      </p:pic>
      <p:sp>
        <p:nvSpPr>
          <p:cNvPr id="28" name="Rectangle 2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mn-lt"/>
              </a:rPr>
              <a:pPr>
                <a:spcAft>
                  <a:spcPts val="600"/>
                </a:spcAft>
                <a:defRPr/>
              </a:pPr>
              <a:t>23</a:t>
            </a:fld>
            <a:endParaRPr lang="en-US" sz="1100">
              <a:solidFill>
                <a:srgbClr val="FFFFFF"/>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8F59A4-4431-460D-8E49-6E65C189A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A919B9C-5C01-47E4-B2F2-45F589208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E85A82CE-D835-4542-BE8D-62A8F5A94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D7EF0-3AC8-4029-B55D-EBDD733D3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86E60219-AE1B-47B6-9A1D-F2865D04BE52}"/>
              </a:ext>
            </a:extLst>
          </p:cNvPr>
          <p:cNvSpPr txBox="1">
            <a:spLocks/>
          </p:cNvSpPr>
          <p:nvPr/>
        </p:nvSpPr>
        <p:spPr>
          <a:xfrm>
            <a:off x="550863" y="365125"/>
            <a:ext cx="1109027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All Launch Site Names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rot="5400000">
            <a:off x="9033635" y="3148837"/>
            <a:ext cx="5768976" cy="550800"/>
          </a:xfrm>
        </p:spPr>
        <p:txBody>
          <a:bodyPr vert="horz" lIns="91440" tIns="45720" rIns="91440" bIns="45720" rtlCol="0" anchor="ctr">
            <a:normAutofit/>
          </a:bodyPr>
          <a:lstStyle/>
          <a:p>
            <a:pPr algn="ctr">
              <a:spcAft>
                <a:spcPts val="600"/>
              </a:spcAft>
            </a:pPr>
            <a:fld id="{5075537C-CA84-1446-933C-8E9D027F9201}" type="slidenum">
              <a:rPr lang="en-US" sz="1000">
                <a:solidFill>
                  <a:schemeClr val="tx1">
                    <a:tint val="75000"/>
                  </a:schemeClr>
                </a:solidFill>
                <a:latin typeface="+mn-lt"/>
              </a:rPr>
              <a:pPr algn="ctr">
                <a:spcAft>
                  <a:spcPts val="600"/>
                </a:spcAft>
              </a:pPr>
              <a:t>24</a:t>
            </a:fld>
            <a:endParaRPr lang="en-US" sz="1000">
              <a:solidFill>
                <a:schemeClr val="tx1">
                  <a:tint val="75000"/>
                </a:schemeClr>
              </a:solidFill>
              <a:latin typeface="+mn-lt"/>
            </a:endParaRPr>
          </a:p>
        </p:txBody>
      </p:sp>
      <p:graphicFrame>
        <p:nvGraphicFramePr>
          <p:cNvPr id="7" name="Content Placeholder 4">
            <a:extLst>
              <a:ext uri="{FF2B5EF4-FFF2-40B4-BE49-F238E27FC236}">
                <a16:creationId xmlns:a16="http://schemas.microsoft.com/office/drawing/2014/main" id="{D4D6A0ED-6062-B4B7-0668-BF1FDD149A2A}"/>
              </a:ext>
            </a:extLst>
          </p:cNvPr>
          <p:cNvGraphicFramePr>
            <a:graphicFrameLocks noGrp="1"/>
          </p:cNvGraphicFramePr>
          <p:nvPr>
            <p:ph idx="4294967295"/>
            <p:extLst>
              <p:ext uri="{D42A27DB-BD31-4B8C-83A1-F6EECF244321}">
                <p14:modId xmlns:p14="http://schemas.microsoft.com/office/powerpoint/2010/main" val="3062669210"/>
              </p:ext>
            </p:extLst>
          </p:nvPr>
        </p:nvGraphicFramePr>
        <p:xfrm>
          <a:off x="547688" y="2133600"/>
          <a:ext cx="11093450" cy="4157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graphicFrame>
        <p:nvGraphicFramePr>
          <p:cNvPr id="7" name="Content Placeholder 4">
            <a:extLst>
              <a:ext uri="{FF2B5EF4-FFF2-40B4-BE49-F238E27FC236}">
                <a16:creationId xmlns:a16="http://schemas.microsoft.com/office/drawing/2014/main" id="{B12C9C1D-5B2D-1926-2956-2FE0671A65A4}"/>
              </a:ext>
            </a:extLst>
          </p:cNvPr>
          <p:cNvGraphicFramePr>
            <a:graphicFrameLocks noGrp="1"/>
          </p:cNvGraphicFramePr>
          <p:nvPr>
            <p:ph idx="4294967295"/>
            <p:extLst>
              <p:ext uri="{D42A27DB-BD31-4B8C-83A1-F6EECF244321}">
                <p14:modId xmlns:p14="http://schemas.microsoft.com/office/powerpoint/2010/main" val="3540227658"/>
              </p:ext>
            </p:extLst>
          </p:nvPr>
        </p:nvGraphicFramePr>
        <p:xfrm>
          <a:off x="770011" y="1392781"/>
          <a:ext cx="9745589" cy="50344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endParaRPr lang="en-US" dirty="0">
              <a:solidFill>
                <a:srgbClr val="0B49CB"/>
              </a:solidFill>
              <a:latin typeface="Abadi"/>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aunching tubes">
            <a:extLst>
              <a:ext uri="{FF2B5EF4-FFF2-40B4-BE49-F238E27FC236}">
                <a16:creationId xmlns:a16="http://schemas.microsoft.com/office/drawing/2014/main" id="{8CF6D466-5F07-2B67-31ED-AD7D0FFBEDF0}"/>
              </a:ext>
            </a:extLst>
          </p:cNvPr>
          <p:cNvPicPr>
            <a:picLocks noChangeAspect="1"/>
          </p:cNvPicPr>
          <p:nvPr/>
        </p:nvPicPr>
        <p:blipFill>
          <a:blip r:embed="rId2"/>
          <a:srcRect l="29167" r="18174" b="-2"/>
          <a:stretch/>
        </p:blipFill>
        <p:spPr>
          <a:xfrm>
            <a:off x="-1" y="-2"/>
            <a:ext cx="5410198" cy="6858002"/>
          </a:xfrm>
          <a:prstGeom prst="rect">
            <a:avLst/>
          </a:prstGeom>
        </p:spPr>
      </p:pic>
      <p:sp useBgFill="1">
        <p:nvSpPr>
          <p:cNvPr id="13" name="Rectangle 1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115317" y="405685"/>
            <a:ext cx="5464968" cy="1559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15317" y="2743200"/>
            <a:ext cx="5247340" cy="3496878"/>
          </a:xfrm>
          <a:prstGeom prst="rect">
            <a:avLst/>
          </a:prstGeom>
        </p:spPr>
        <p:txBody>
          <a:bodyPr vert="horz" lIns="91440" tIns="45720" rIns="91440" bIns="45720" rtlCol="0" anchor="ctr">
            <a:normAutofit/>
          </a:bodyPr>
          <a:lstStyle/>
          <a:p>
            <a:pPr>
              <a:spcBef>
                <a:spcPts val="1400"/>
              </a:spcBef>
            </a:pPr>
            <a:r>
              <a:rPr lang="en-US" sz="2000" dirty="0"/>
              <a:t>select SUM(PAYLOAD_MASS__KG_) from SPACEXTABLE</a:t>
            </a:r>
          </a:p>
          <a:p>
            <a:pPr lvl="1">
              <a:spcBef>
                <a:spcPts val="1400"/>
              </a:spcBef>
            </a:pPr>
            <a:r>
              <a:rPr lang="en-US" sz="2000" dirty="0"/>
              <a:t>This query returns the total payload mass (in kilograms) of all recorded SpaceX launches in the table. It's useful for understanding the cumulative mass launched by SpaceX. Which is 619 967 kg.</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26</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513788" y="365125"/>
            <a:ext cx="4840010"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Average Payload Mass by F9 v1.1</a:t>
            </a:r>
          </a:p>
        </p:txBody>
      </p:sp>
      <p:pic>
        <p:nvPicPr>
          <p:cNvPr id="7" name="Picture 6" descr="Rocket launch">
            <a:extLst>
              <a:ext uri="{FF2B5EF4-FFF2-40B4-BE49-F238E27FC236}">
                <a16:creationId xmlns:a16="http://schemas.microsoft.com/office/drawing/2014/main" id="{66A0DCA6-C0B7-21ED-C43F-760D687CEC18}"/>
              </a:ext>
            </a:extLst>
          </p:cNvPr>
          <p:cNvPicPr>
            <a:picLocks noChangeAspect="1"/>
          </p:cNvPicPr>
          <p:nvPr/>
        </p:nvPicPr>
        <p:blipFill>
          <a:blip r:embed="rId2"/>
          <a:srcRect l="33926" r="6540"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13788" y="2333297"/>
            <a:ext cx="4840010" cy="3843666"/>
          </a:xfrm>
          <a:prstGeom prst="rect">
            <a:avLst/>
          </a:prstGeom>
        </p:spPr>
        <p:txBody>
          <a:bodyPr vert="horz" lIns="91440" tIns="45720" rIns="91440" bIns="45720" rtlCol="0">
            <a:normAutofit/>
          </a:bodyPr>
          <a:lstStyle/>
          <a:p>
            <a:pPr>
              <a:spcBef>
                <a:spcPts val="1400"/>
              </a:spcBef>
            </a:pPr>
            <a:r>
              <a:rPr lang="en-US" sz="2000"/>
              <a:t>select AVG(PAYLOAD_MASS__KG_) from SPACEXTABLE</a:t>
            </a:r>
          </a:p>
          <a:p>
            <a:pPr lvl="1">
              <a:spcBef>
                <a:spcPts val="1400"/>
              </a:spcBef>
            </a:pPr>
            <a:r>
              <a:rPr lang="en-US" sz="2000"/>
              <a:t>This query returns the average payload mass carried by SpaceX launches in the dataset. It's helpful for understanding the typical payload weight across all missions. Which is 6138.28 kg</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1" name="Group 20">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5" name="Freeform: Shape 14">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itle 1">
            <a:extLst>
              <a:ext uri="{FF2B5EF4-FFF2-40B4-BE49-F238E27FC236}">
                <a16:creationId xmlns:a16="http://schemas.microsoft.com/office/drawing/2014/main" id="{7F12CD3C-55B3-4129-817A-84D0B28F713E}"/>
              </a:ext>
            </a:extLst>
          </p:cNvPr>
          <p:cNvSpPr txBox="1">
            <a:spLocks/>
          </p:cNvSpPr>
          <p:nvPr/>
        </p:nvSpPr>
        <p:spPr>
          <a:xfrm>
            <a:off x="640080" y="1243013"/>
            <a:ext cx="3855720" cy="43719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2"/>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72200" y="804672"/>
            <a:ext cx="5221224" cy="5230368"/>
          </a:xfrm>
          <a:prstGeom prst="rect">
            <a:avLst/>
          </a:prstGeom>
        </p:spPr>
        <p:txBody>
          <a:bodyPr vert="horz" lIns="91440" tIns="45720" rIns="91440" bIns="45720" rtlCol="0" anchor="ctr">
            <a:normAutofit/>
          </a:bodyPr>
          <a:lstStyle/>
          <a:p>
            <a:pPr>
              <a:spcBef>
                <a:spcPts val="1400"/>
              </a:spcBef>
            </a:pPr>
            <a:r>
              <a:rPr lang="en-US" sz="1800">
                <a:solidFill>
                  <a:schemeClr val="tx2"/>
                </a:solidFill>
              </a:rPr>
              <a:t>select MIN(DATE) from SPACEXTABLE where Landing_Outcome like 'Success’</a:t>
            </a:r>
          </a:p>
          <a:p>
            <a:pPr lvl="1">
              <a:spcBef>
                <a:spcPts val="1400"/>
              </a:spcBef>
            </a:pPr>
            <a:r>
              <a:rPr lang="en-US" sz="1800">
                <a:solidFill>
                  <a:schemeClr val="tx2"/>
                </a:solidFill>
              </a:rPr>
              <a:t>SELECT MIN(DATE): Retrieves the earliest (minimum) date.</a:t>
            </a:r>
          </a:p>
          <a:p>
            <a:pPr lvl="1">
              <a:spcBef>
                <a:spcPts val="1400"/>
              </a:spcBef>
            </a:pPr>
            <a:r>
              <a:rPr lang="en-US" sz="1800">
                <a:solidFill>
                  <a:schemeClr val="tx2"/>
                </a:solidFill>
              </a:rPr>
              <a:t>FROM SPACEXTABLE: From the table containing SpaceX launch data.WHERE Landing_Outcome </a:t>
            </a:r>
          </a:p>
          <a:p>
            <a:pPr lvl="1">
              <a:spcBef>
                <a:spcPts val="1400"/>
              </a:spcBef>
            </a:pPr>
            <a:r>
              <a:rPr lang="en-US" sz="1800">
                <a:solidFill>
                  <a:schemeClr val="tx2"/>
                </a:solidFill>
              </a:rPr>
              <a:t>LIKE 'Success%': Filters only the rows where the landing outcome starts with the word "Success", such as "Success (ground pad)" or "Success (drone ship)".</a:t>
            </a:r>
          </a:p>
          <a:p>
            <a:pPr lvl="1">
              <a:spcBef>
                <a:spcPts val="1400"/>
              </a:spcBef>
            </a:pPr>
            <a:r>
              <a:rPr lang="en-US" sz="1800">
                <a:solidFill>
                  <a:schemeClr val="tx2"/>
                </a:solidFill>
              </a:rPr>
              <a:t>This query finds the date of the first successful landing recorded in the dataset which is 2018-07-22</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Successful Drone Ship Landing with Payload between 4000 and 6000</a:t>
            </a:r>
          </a:p>
        </p:txBody>
      </p:sp>
      <p:sp>
        <p:nvSpPr>
          <p:cNvPr id="20"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pPr>
              <a:spcBef>
                <a:spcPts val="1400"/>
              </a:spcBef>
            </a:pPr>
            <a:r>
              <a:rPr lang="en-US" sz="1600" dirty="0"/>
              <a:t>To keep it concise, I will only display the first 5, for the full result you can look at the notebook through the link that was share in the previous section.:</a:t>
            </a:r>
          </a:p>
          <a:p>
            <a:pPr lvl="1">
              <a:spcBef>
                <a:spcPts val="1400"/>
              </a:spcBef>
            </a:pPr>
            <a:r>
              <a:rPr lang="en-US" sz="1600" dirty="0"/>
              <a:t>( F9 v1.1',)</a:t>
            </a:r>
          </a:p>
          <a:p>
            <a:pPr lvl="1">
              <a:spcBef>
                <a:spcPts val="1400"/>
              </a:spcBef>
            </a:pPr>
            <a:r>
              <a:rPr lang="en-US" sz="1600" dirty="0"/>
              <a:t>('F9 v1.1 B1011',)</a:t>
            </a:r>
          </a:p>
          <a:p>
            <a:pPr lvl="1">
              <a:spcBef>
                <a:spcPts val="1400"/>
              </a:spcBef>
            </a:pPr>
            <a:r>
              <a:rPr lang="en-US" sz="1600" dirty="0"/>
              <a:t>('F9 v1.1 B1014',)</a:t>
            </a:r>
          </a:p>
          <a:p>
            <a:pPr lvl="1">
              <a:spcBef>
                <a:spcPts val="1400"/>
              </a:spcBef>
            </a:pPr>
            <a:r>
              <a:rPr lang="en-US" sz="1600" dirty="0"/>
              <a:t>('F9 v1.1 B1016',)</a:t>
            </a:r>
          </a:p>
          <a:p>
            <a:pPr lvl="1">
              <a:spcBef>
                <a:spcPts val="1400"/>
              </a:spcBef>
            </a:pPr>
            <a:r>
              <a:rPr lang="en-US" sz="1600" dirty="0"/>
              <a:t>('F9 FT B1020’,)</a:t>
            </a:r>
          </a:p>
          <a:p>
            <a:pPr>
              <a:spcBef>
                <a:spcPts val="1400"/>
              </a:spcBef>
            </a:pPr>
            <a:endParaRPr lang="en-US" sz="1600" dirty="0"/>
          </a:p>
          <a:p>
            <a:pPr>
              <a:spcBef>
                <a:spcPts val="1400"/>
              </a:spcBef>
            </a:pPr>
            <a:r>
              <a:rPr lang="en-US" sz="1600" dirty="0"/>
              <a:t>SELECT </a:t>
            </a:r>
            <a:r>
              <a:rPr lang="en-US" sz="1600" dirty="0" err="1"/>
              <a:t>Booster_Version</a:t>
            </a:r>
            <a:r>
              <a:rPr lang="en-US" sz="1600" dirty="0"/>
              <a:t> FROM SPACEXTABLE WHERE </a:t>
            </a:r>
            <a:r>
              <a:rPr lang="en-US" sz="1600" dirty="0" err="1"/>
              <a:t>Mission_Outcome</a:t>
            </a:r>
            <a:r>
              <a:rPr lang="en-US" sz="1600" dirty="0"/>
              <a:t> LIKE 'Success%'   AND PAYLOAD_MASS__KG_ &lt; 6000   AND PAYLOAD_MASS__KG_ &gt; 4000;</a:t>
            </a:r>
          </a:p>
          <a:p>
            <a:pPr lvl="1">
              <a:spcBef>
                <a:spcPts val="1400"/>
              </a:spcBef>
            </a:pPr>
            <a:r>
              <a:rPr lang="en-US" sz="1600" dirty="0"/>
              <a:t>This SQL query retrieves the booster versions from the `SPACEXTABLE` where the mission was successful, and the payload mass was between 4000 kg and 6000 kg. It uses a `LIKE 'Success%'` pattern to match any mission outcomes that start with "Success". The result filters for missions with moderate payloads and returns the corresponding booster versions.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29</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itle 13">
            <a:extLst>
              <a:ext uri="{FF2B5EF4-FFF2-40B4-BE49-F238E27FC236}">
                <a16:creationId xmlns:a16="http://schemas.microsoft.com/office/drawing/2014/main" id="{875047B5-0ABB-E1BF-47E8-8B800A9B5D0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Executive Summary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60042" y="806824"/>
            <a:ext cx="2919738" cy="14941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Bef>
                <a:spcPts val="1000"/>
              </a:spcBef>
              <a:spcAft>
                <a:spcPts val="600"/>
              </a:spcAft>
            </a:pPr>
            <a:r>
              <a:rPr lang="en-US" sz="2000" kern="1200">
                <a:solidFill>
                  <a:srgbClr val="FFFFFF"/>
                </a:solidFill>
                <a:latin typeface="+mn-lt"/>
                <a:ea typeface="+mn-ea"/>
                <a:cs typeface="+mn-cs"/>
              </a:rPr>
              <a:t>Executive Summary</a:t>
            </a:r>
          </a:p>
        </p:txBody>
      </p:sp>
      <p:pic>
        <p:nvPicPr>
          <p:cNvPr id="17" name="Content Placeholder 16" descr="A black and white chart&#10;&#10;AI-generated content may be incorrect.">
            <a:extLst>
              <a:ext uri="{FF2B5EF4-FFF2-40B4-BE49-F238E27FC236}">
                <a16:creationId xmlns:a16="http://schemas.microsoft.com/office/drawing/2014/main" id="{1CEE4E07-BA6B-CFCB-36CC-2091CB31A235}"/>
              </a:ext>
            </a:extLst>
          </p:cNvPr>
          <p:cNvPicPr>
            <a:picLocks noGrp="1" noChangeAspect="1"/>
          </p:cNvPicPr>
          <p:nvPr>
            <p:ph idx="1"/>
          </p:nvPr>
        </p:nvPicPr>
        <p:blipFill>
          <a:blip r:embed="rId2"/>
          <a:stretch>
            <a:fillRect/>
          </a:stretch>
        </p:blipFill>
        <p:spPr>
          <a:xfrm>
            <a:off x="4502428" y="1017407"/>
            <a:ext cx="7225748" cy="4823186"/>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pPr>
              <a:spcBef>
                <a:spcPts val="1400"/>
              </a:spcBef>
            </a:pPr>
            <a:r>
              <a:rPr lang="en-US" sz="2000"/>
              <a:t>"select count(Mission_Outcome) from SPACEXTABLE where Mission_Outcome like 'Success' or  Mission_Outcome like 'Failure’”</a:t>
            </a:r>
          </a:p>
          <a:p>
            <a:pPr lvl="1">
              <a:spcBef>
                <a:spcPts val="1400"/>
              </a:spcBef>
            </a:pPr>
            <a:r>
              <a:rPr lang="en-US" sz="2000"/>
              <a:t>This SQL query counts the number of missions in the `SPACEXTABLE` where the `Mission Outcome` is either exactly "Success" or "Failure". It filters out other possible outcomes (e.g., partial failures, success with conditions). The result is a single number representing the total count of clear mission results. Which is 98</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30</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pPr>
              <a:spcBef>
                <a:spcPts val="1400"/>
              </a:spcBef>
            </a:pPr>
            <a:r>
              <a:rPr lang="en-US" sz="2000"/>
              <a:t>To keep this document concise, I chose to show a partial list. We can see the full result by accessing the notebook from the GitHub link that was left in the previous section</a:t>
            </a:r>
          </a:p>
          <a:p>
            <a:pPr lvl="1">
              <a:spcBef>
                <a:spcPts val="1400"/>
              </a:spcBef>
            </a:pPr>
            <a:r>
              <a:rPr lang="en-US" sz="2000"/>
              <a:t>F9 B5 B1048.4',) ('F9 B5 B1049.4',)('F9 B5 B1051.3',)('F9 B5 B1056.4',)('F9 B5 B1048.5',)('F9 B5 B1051.4',)('F9 B5 B1049.5',</a:t>
            </a:r>
          </a:p>
          <a:p>
            <a:pPr>
              <a:spcBef>
                <a:spcPts val="1400"/>
              </a:spcBef>
            </a:pPr>
            <a:r>
              <a:rPr lang="en-US" sz="2000"/>
              <a:t>select Booster_Version from SPACEXTABLE where PAYLOAD_MASS__KG_ = ( select MAX(PAYLOAD_MASS__KG_) from SPACEXTABLE)</a:t>
            </a:r>
          </a:p>
          <a:p>
            <a:pPr lvl="1">
              <a:spcBef>
                <a:spcPts val="1400"/>
              </a:spcBef>
            </a:pPr>
            <a:r>
              <a:rPr lang="en-US" sz="2000"/>
              <a:t>That query select the Booster Version that have a payload mass equal to maximum value.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2015 Launch Records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32</a:t>
            </a:fld>
            <a:endParaRPr lang="en-US" sz="1100">
              <a:solidFill>
                <a:schemeClr val="tx1">
                  <a:lumMod val="50000"/>
                  <a:lumOff val="50000"/>
                </a:schemeClr>
              </a:solidFill>
              <a:latin typeface="+mn-lt"/>
            </a:endParaRPr>
          </a:p>
        </p:txBody>
      </p:sp>
      <p:graphicFrame>
        <p:nvGraphicFramePr>
          <p:cNvPr id="29" name="Content Placeholder 4">
            <a:extLst>
              <a:ext uri="{FF2B5EF4-FFF2-40B4-BE49-F238E27FC236}">
                <a16:creationId xmlns:a16="http://schemas.microsoft.com/office/drawing/2014/main" id="{52D8ED18-083A-B4F5-7FE8-3DA2FA58DF65}"/>
              </a:ext>
            </a:extLst>
          </p:cNvPr>
          <p:cNvGraphicFramePr>
            <a:graphicFrameLocks noGrp="1"/>
          </p:cNvGraphicFramePr>
          <p:nvPr>
            <p:ph idx="4294967295"/>
            <p:extLst>
              <p:ext uri="{D42A27DB-BD31-4B8C-83A1-F6EECF244321}">
                <p14:modId xmlns:p14="http://schemas.microsoft.com/office/powerpoint/2010/main" val="14317174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28F828-1580-3EFF-3BF1-F34D8F3FF0DB}"/>
              </a:ext>
            </a:extLst>
          </p:cNvPr>
          <p:cNvSpPr>
            <a:spLocks noGrp="1"/>
          </p:cNvSpPr>
          <p:nvPr>
            <p:ph type="title"/>
          </p:nvPr>
        </p:nvSpPr>
        <p:spPr>
          <a:xfrm>
            <a:off x="838200" y="1412488"/>
            <a:ext cx="2899189" cy="4363844"/>
          </a:xfrm>
        </p:spPr>
        <p:txBody>
          <a:bodyPr anchor="t">
            <a:normAutofit/>
          </a:bodyPr>
          <a:lstStyle/>
          <a:p>
            <a:r>
              <a:rPr lang="en-US" sz="3700">
                <a:solidFill>
                  <a:srgbClr val="FFFFFF"/>
                </a:solidFill>
                <a:latin typeface="Abadi"/>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4380855" y="1412489"/>
            <a:ext cx="3427283" cy="4363844"/>
          </a:xfrm>
          <a:prstGeom prst="rect">
            <a:avLst/>
          </a:prstGeom>
        </p:spPr>
        <p:txBody>
          <a:bodyPr lIns="91440" tIns="45720" rIns="91440" bIns="45720">
            <a:normAutofit/>
          </a:bodyPr>
          <a:lstStyle/>
          <a:p>
            <a:pPr>
              <a:spcBef>
                <a:spcPts val="1400"/>
              </a:spcBef>
            </a:pPr>
            <a:r>
              <a:rPr lang="en-US" sz="1400">
                <a:latin typeface="Abadi"/>
              </a:rPr>
              <a:t> Landing outcomes (such as Failure (drone ship) or Success (ground pad)) between the date 2010-06-04 and 2017-03-20, in descending order</a:t>
            </a:r>
          </a:p>
          <a:p>
            <a:pPr lvl="1">
              <a:spcBef>
                <a:spcPts val="1400"/>
              </a:spcBef>
            </a:pPr>
            <a:r>
              <a:rPr lang="en-US" sz="1400">
                <a:latin typeface="Abadi"/>
              </a:rPr>
              <a:t>('No attempt', 10)</a:t>
            </a:r>
          </a:p>
          <a:p>
            <a:pPr lvl="1">
              <a:spcBef>
                <a:spcPts val="1400"/>
              </a:spcBef>
            </a:pPr>
            <a:r>
              <a:rPr lang="en-US" sz="1400">
                <a:latin typeface="Abadi"/>
              </a:rPr>
              <a:t>('Success (drone ship)', 5)</a:t>
            </a:r>
          </a:p>
          <a:p>
            <a:pPr lvl="1">
              <a:spcBef>
                <a:spcPts val="1400"/>
              </a:spcBef>
            </a:pPr>
            <a:r>
              <a:rPr lang="en-US" sz="1400">
                <a:latin typeface="Abadi"/>
              </a:rPr>
              <a:t>('Failure (drone ship)', 5)</a:t>
            </a:r>
          </a:p>
          <a:p>
            <a:pPr lvl="1">
              <a:spcBef>
                <a:spcPts val="1400"/>
              </a:spcBef>
            </a:pPr>
            <a:r>
              <a:rPr lang="en-US" sz="1400">
                <a:latin typeface="Abadi"/>
              </a:rPr>
              <a:t>('Success (ground pad)', 3)</a:t>
            </a:r>
          </a:p>
          <a:p>
            <a:pPr lvl="1">
              <a:spcBef>
                <a:spcPts val="1400"/>
              </a:spcBef>
            </a:pPr>
            <a:r>
              <a:rPr lang="en-US" sz="1400">
                <a:latin typeface="Abadi"/>
              </a:rPr>
              <a:t>('Controlled (ocean)', 3)</a:t>
            </a:r>
          </a:p>
          <a:p>
            <a:pPr lvl="1">
              <a:spcBef>
                <a:spcPts val="1400"/>
              </a:spcBef>
            </a:pPr>
            <a:r>
              <a:rPr lang="en-US" sz="1400">
                <a:latin typeface="Abadi"/>
              </a:rPr>
              <a:t>('Uncontrolled (ocean)', 2)</a:t>
            </a:r>
          </a:p>
          <a:p>
            <a:pPr lvl="1">
              <a:spcBef>
                <a:spcPts val="1400"/>
              </a:spcBef>
            </a:pPr>
            <a:r>
              <a:rPr lang="en-US" sz="1400">
                <a:latin typeface="Abadi"/>
              </a:rPr>
              <a:t>('Failure (parachute)', 2)</a:t>
            </a:r>
          </a:p>
          <a:p>
            <a:pPr lvl="1">
              <a:spcBef>
                <a:spcPts val="1400"/>
              </a:spcBef>
            </a:pPr>
            <a:r>
              <a:rPr lang="en-US" sz="1400">
                <a:latin typeface="Abadi"/>
              </a:rPr>
              <a:t>('Precluded (drone ship)', 1)</a:t>
            </a:r>
          </a:p>
        </p:txBody>
      </p:sp>
      <p:cxnSp>
        <p:nvCxnSpPr>
          <p:cNvPr id="18" name="Straight Connector 17">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7E8CF341-0BBC-F9BC-CDC1-861DC579A6F4}"/>
              </a:ext>
            </a:extLst>
          </p:cNvPr>
          <p:cNvSpPr>
            <a:spLocks noGrp="1"/>
          </p:cNvSpPr>
          <p:nvPr>
            <p:ph sz="half" idx="2"/>
          </p:nvPr>
        </p:nvSpPr>
        <p:spPr>
          <a:xfrm>
            <a:off x="8451604" y="1412489"/>
            <a:ext cx="3197701" cy="4363844"/>
          </a:xfrm>
        </p:spPr>
        <p:txBody>
          <a:bodyPr>
            <a:normAutofit/>
          </a:bodyPr>
          <a:lstStyle/>
          <a:p>
            <a:r>
              <a:rPr lang="fr-CA" sz="1700"/>
              <a:t>The following querie select the column of interest according to the dates then groups them by landing outcome and orders them in descending order by outcome count</a:t>
            </a:r>
          </a:p>
          <a:p>
            <a:pPr lvl="1"/>
            <a:r>
              <a:rPr lang="en-US" sz="1700"/>
              <a:t>SELECT Landing_Outcome, COUNT(*) AS Outcome_Count FROM SPACEXTABLE WHERE Date BETWEEN '2010-06-04' AND '2017-03-20’ GROUP BY Landing_Outcome ORDER BY Outcome_Count DESC</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202366" y="6356350"/>
            <a:ext cx="2151434" cy="365125"/>
          </a:xfrm>
        </p:spPr>
        <p:txBody>
          <a:bodyPr>
            <a:normAutofit/>
          </a:bodyPr>
          <a:lstStyle/>
          <a:p>
            <a:pPr>
              <a:spcAft>
                <a:spcPts val="600"/>
              </a:spcAft>
            </a:pPr>
            <a:fld id="{5075537C-CA84-1446-933C-8E9D027F9201}" type="slidenum">
              <a:rPr lang="en-US" smtClean="0"/>
              <a:pPr>
                <a:spcAft>
                  <a:spcPts val="600"/>
                </a:spcAft>
              </a:pPr>
              <a:t>33</a:t>
            </a:fld>
            <a:endParaRPr lang="en-US"/>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77BF6-5547-2D1A-4F50-993CCA4F8CB5}"/>
              </a:ext>
            </a:extLst>
          </p:cNvPr>
          <p:cNvSpPr>
            <a:spLocks noGrp="1"/>
          </p:cNvSpPr>
          <p:nvPr>
            <p:ph type="title"/>
          </p:nvPr>
        </p:nvSpPr>
        <p:spPr>
          <a:xfrm>
            <a:off x="876694" y="741391"/>
            <a:ext cx="3549649" cy="1616203"/>
          </a:xfrm>
        </p:spPr>
        <p:txBody>
          <a:bodyPr vert="horz" lIns="91440" tIns="45720" rIns="91440" bIns="45720" rtlCol="0" anchor="b">
            <a:normAutofit/>
          </a:bodyPr>
          <a:lstStyle/>
          <a:p>
            <a:r>
              <a:rPr lang="en-US" sz="3200"/>
              <a:t>Map of the launch sites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sz="half" idx="1"/>
          </p:nvPr>
        </p:nvSpPr>
        <p:spPr>
          <a:xfrm>
            <a:off x="876693" y="2533476"/>
            <a:ext cx="3346964" cy="3447832"/>
          </a:xfrm>
          <a:prstGeom prst="rect">
            <a:avLst/>
          </a:prstGeom>
        </p:spPr>
        <p:txBody>
          <a:bodyPr vert="horz" lIns="91440" tIns="45720" rIns="91440" bIns="45720" rtlCol="0" anchor="t">
            <a:normAutofit/>
          </a:bodyPr>
          <a:lstStyle/>
          <a:p>
            <a:pPr>
              <a:spcBef>
                <a:spcPts val="1400"/>
              </a:spcBef>
            </a:pPr>
            <a:r>
              <a:rPr lang="en-US" sz="2000" dirty="0"/>
              <a:t>Key elements to take away:</a:t>
            </a:r>
          </a:p>
          <a:p>
            <a:pPr lvl="1">
              <a:spcBef>
                <a:spcPts val="1400"/>
              </a:spcBef>
            </a:pPr>
            <a:r>
              <a:rPr lang="en-US" sz="2000"/>
              <a:t>Most launch site are near the cost lines</a:t>
            </a:r>
          </a:p>
          <a:p>
            <a:pPr lvl="1">
              <a:spcBef>
                <a:spcPts val="1400"/>
              </a:spcBef>
            </a:pPr>
            <a:r>
              <a:rPr lang="en-US" sz="2000"/>
              <a:t>Launch success tends to cluster around certain sites</a:t>
            </a:r>
          </a:p>
          <a:p>
            <a:pPr lvl="1">
              <a:spcBef>
                <a:spcPts val="1400"/>
              </a:spcBef>
            </a:pPr>
            <a:r>
              <a:rPr lang="en-US" sz="2000"/>
              <a:t>Proximity to infrastructure which might influence supply chain</a:t>
            </a:r>
          </a:p>
          <a:p>
            <a:endParaRPr lang="en-US" sz="2000" dirty="0"/>
          </a:p>
        </p:txBody>
      </p:sp>
      <p:pic>
        <p:nvPicPr>
          <p:cNvPr id="8" name="Content Placeholder 7">
            <a:extLst>
              <a:ext uri="{FF2B5EF4-FFF2-40B4-BE49-F238E27FC236}">
                <a16:creationId xmlns:a16="http://schemas.microsoft.com/office/drawing/2014/main" id="{C2DD3819-72FD-55EC-F597-936AA998F47E}"/>
              </a:ext>
            </a:extLst>
          </p:cNvPr>
          <p:cNvPicPr>
            <a:picLocks noGrp="1" noChangeAspect="1"/>
          </p:cNvPicPr>
          <p:nvPr>
            <p:ph sz="half" idx="2"/>
          </p:nvPr>
        </p:nvPicPr>
        <p:blipFill>
          <a:blip r:embed="rId2"/>
          <a:srcRect l="14394" r="29464" b="-1"/>
          <a:stretch/>
        </p:blipFill>
        <p:spPr>
          <a:xfrm>
            <a:off x="5089243" y="877413"/>
            <a:ext cx="6222628" cy="5043096"/>
          </a:xfrm>
          <a:prstGeom prst="rect">
            <a:avLst/>
          </a:prstGeom>
        </p:spPr>
      </p:pic>
      <p:grpSp>
        <p:nvGrpSpPr>
          <p:cNvPr id="20" name="Group 19">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21" name="Rectangle 20">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54FF239-1EF3-2C96-72FC-02056540A36A}"/>
              </a:ext>
            </a:extLst>
          </p:cNvPr>
          <p:cNvSpPr>
            <a:spLocks noGrp="1"/>
          </p:cNvSpPr>
          <p:nvPr>
            <p:ph type="title"/>
          </p:nvPr>
        </p:nvSpPr>
        <p:spPr>
          <a:xfrm>
            <a:off x="838200" y="800993"/>
            <a:ext cx="3687491" cy="1594189"/>
          </a:xfrm>
        </p:spPr>
        <p:txBody>
          <a:bodyPr vert="horz" lIns="91440" tIns="45720" rIns="91440" bIns="45720" rtlCol="0" anchor="t">
            <a:normAutofit/>
          </a:bodyPr>
          <a:lstStyle/>
          <a:p>
            <a:r>
              <a:rPr lang="en-US" sz="3200"/>
              <a:t>Insights from Color-Labeled Launch Outcomes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sz="half" idx="1"/>
          </p:nvPr>
        </p:nvSpPr>
        <p:spPr>
          <a:xfrm>
            <a:off x="5341546" y="751555"/>
            <a:ext cx="6012254" cy="1766458"/>
          </a:xfrm>
          <a:prstGeom prst="rect">
            <a:avLst/>
          </a:prstGeom>
        </p:spPr>
        <p:txBody>
          <a:bodyPr vert="horz" lIns="91440" tIns="45720" rIns="91440" bIns="45720" rtlCol="0" anchor="t">
            <a:normAutofit/>
          </a:bodyPr>
          <a:lstStyle/>
          <a:p>
            <a:pPr>
              <a:spcBef>
                <a:spcPts val="1400"/>
              </a:spcBef>
            </a:pPr>
            <a:r>
              <a:rPr lang="en-US" sz="1400" dirty="0"/>
              <a:t>Key takeaway:</a:t>
            </a:r>
          </a:p>
          <a:p>
            <a:pPr lvl="1">
              <a:spcBef>
                <a:spcPts val="1400"/>
              </a:spcBef>
            </a:pPr>
            <a:r>
              <a:rPr lang="en-US" sz="1400" dirty="0"/>
              <a:t>Limited failures at some site</a:t>
            </a:r>
          </a:p>
          <a:p>
            <a:pPr lvl="1">
              <a:spcBef>
                <a:spcPts val="1400"/>
              </a:spcBef>
            </a:pPr>
            <a:r>
              <a:rPr lang="en-US" sz="1400" dirty="0"/>
              <a:t>Geographical pattern of failures</a:t>
            </a:r>
          </a:p>
          <a:p>
            <a:pPr lvl="1">
              <a:spcBef>
                <a:spcPts val="1400"/>
              </a:spcBef>
            </a:pPr>
            <a:r>
              <a:rPr lang="en-US" sz="1400" dirty="0"/>
              <a:t>Effectiveness of Booster Recovery Strategies</a:t>
            </a:r>
          </a:p>
          <a:p>
            <a:pPr lvl="1">
              <a:spcBef>
                <a:spcPts val="1400"/>
              </a:spcBef>
            </a:pPr>
            <a:r>
              <a:rPr lang="en-US" sz="1400" dirty="0"/>
              <a:t>Visual Performance comparison Across Sites</a:t>
            </a:r>
          </a:p>
          <a:p>
            <a:pPr>
              <a:spcBef>
                <a:spcPts val="1400"/>
              </a:spcBef>
            </a:pPr>
            <a:endParaRPr lang="en-US" sz="1400" dirty="0"/>
          </a:p>
        </p:txBody>
      </p:sp>
      <p:pic>
        <p:nvPicPr>
          <p:cNvPr id="7" name="Content Placeholder 6">
            <a:extLst>
              <a:ext uri="{FF2B5EF4-FFF2-40B4-BE49-F238E27FC236}">
                <a16:creationId xmlns:a16="http://schemas.microsoft.com/office/drawing/2014/main" id="{32AD57DB-2B5A-CA78-8753-C05B09E44E86}"/>
              </a:ext>
            </a:extLst>
          </p:cNvPr>
          <p:cNvPicPr>
            <a:picLocks noGrp="1" noChangeAspect="1"/>
          </p:cNvPicPr>
          <p:nvPr>
            <p:ph sz="half" idx="2"/>
          </p:nvPr>
        </p:nvPicPr>
        <p:blipFill>
          <a:blip r:embed="rId2"/>
          <a:srcRect t="12978" b="12979"/>
          <a:stretch/>
        </p:blipFill>
        <p:spPr>
          <a:xfrm>
            <a:off x="-2" y="2818262"/>
            <a:ext cx="12192002" cy="403973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36</a:t>
            </a:fld>
            <a:endParaRPr lang="en-US" sz="1200">
              <a:solidFill>
                <a:srgbClr val="FFFFFF"/>
              </a:solidFill>
              <a:latin typeface="Calibri" panose="020F0502020204030204"/>
            </a:endParaRPr>
          </a:p>
        </p:txBody>
      </p:sp>
      <p:grpSp>
        <p:nvGrpSpPr>
          <p:cNvPr id="26" name="Group 25">
            <a:extLst>
              <a:ext uri="{FF2B5EF4-FFF2-40B4-BE49-F238E27FC236}">
                <a16:creationId xmlns:a16="http://schemas.microsoft.com/office/drawing/2014/main" id="{F2221BB3-7B5D-C899-7745-66D7AC3232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7" name="Rectangle 26">
              <a:extLst>
                <a:ext uri="{FF2B5EF4-FFF2-40B4-BE49-F238E27FC236}">
                  <a16:creationId xmlns:a16="http://schemas.microsoft.com/office/drawing/2014/main" id="{3FD2D571-38D7-DB0F-166C-14FEDA700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88AEF72-50CD-C201-F6BF-C595BBBED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4A27E-0B93-4405-E548-6E6B48FBB389}"/>
              </a:ext>
            </a:extLst>
          </p:cNvPr>
          <p:cNvSpPr>
            <a:spLocks noGrp="1"/>
          </p:cNvSpPr>
          <p:nvPr>
            <p:ph type="title"/>
          </p:nvPr>
        </p:nvSpPr>
        <p:spPr>
          <a:xfrm>
            <a:off x="876693" y="741391"/>
            <a:ext cx="4597747" cy="1616203"/>
          </a:xfrm>
        </p:spPr>
        <p:txBody>
          <a:bodyPr vert="horz" lIns="91440" tIns="45720" rIns="91440" bIns="45720" rtlCol="0" anchor="b">
            <a:normAutofit/>
          </a:bodyPr>
          <a:lstStyle/>
          <a:p>
            <a:r>
              <a:rPr lang="en-US" sz="3200" kern="1200">
                <a:solidFill>
                  <a:schemeClr val="tx1"/>
                </a:solidFill>
                <a:latin typeface="+mj-lt"/>
                <a:ea typeface="+mj-ea"/>
                <a:cs typeface="+mj-cs"/>
              </a:rPr>
              <a:t>Relation between launch site and their proximities to infrastructure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sz="half" idx="1"/>
          </p:nvPr>
        </p:nvSpPr>
        <p:spPr>
          <a:xfrm>
            <a:off x="876693" y="2533476"/>
            <a:ext cx="4597746" cy="3447832"/>
          </a:xfrm>
          <a:prstGeom prst="rect">
            <a:avLst/>
          </a:prstGeom>
        </p:spPr>
        <p:txBody>
          <a:bodyPr vert="horz" lIns="91440" tIns="45720" rIns="91440" bIns="45720" rtlCol="0" anchor="t">
            <a:normAutofit/>
          </a:bodyPr>
          <a:lstStyle/>
          <a:p>
            <a:pPr>
              <a:spcBef>
                <a:spcPts val="1400"/>
              </a:spcBef>
            </a:pPr>
            <a:endParaRPr lang="en-US" sz="2000"/>
          </a:p>
          <a:p>
            <a:pPr>
              <a:spcBef>
                <a:spcPts val="1400"/>
              </a:spcBef>
            </a:pPr>
            <a:r>
              <a:rPr lang="en-US" sz="2000"/>
              <a:t>Key takeaway:</a:t>
            </a:r>
          </a:p>
          <a:p>
            <a:pPr>
              <a:spcBef>
                <a:spcPts val="1400"/>
              </a:spcBef>
            </a:pPr>
            <a:r>
              <a:rPr lang="en-US" sz="2000"/>
              <a:t>This launch site is close to a railway. On the plus side this allows efficient transport of heavy equipment, rocket stage, and fuel.</a:t>
            </a:r>
          </a:p>
          <a:p>
            <a:pPr>
              <a:spcBef>
                <a:spcPts val="1400"/>
              </a:spcBef>
            </a:pPr>
            <a:r>
              <a:rPr lang="en-US" sz="2000"/>
              <a:t>Operational Flexibility: It ensures access to workforce and reduces maintenance cost.</a:t>
            </a:r>
          </a:p>
          <a:p>
            <a:pPr>
              <a:spcBef>
                <a:spcPts val="1400"/>
              </a:spcBef>
            </a:pPr>
            <a:endParaRPr lang="en-US" sz="2000"/>
          </a:p>
        </p:txBody>
      </p:sp>
      <p:pic>
        <p:nvPicPr>
          <p:cNvPr id="7" name="Content Placeholder 6">
            <a:extLst>
              <a:ext uri="{FF2B5EF4-FFF2-40B4-BE49-F238E27FC236}">
                <a16:creationId xmlns:a16="http://schemas.microsoft.com/office/drawing/2014/main" id="{61B7C2E6-7BA5-443A-5181-6393BD3D3796}"/>
              </a:ext>
            </a:extLst>
          </p:cNvPr>
          <p:cNvPicPr>
            <a:picLocks noGrp="1" noChangeAspect="1"/>
          </p:cNvPicPr>
          <p:nvPr>
            <p:ph sz="half" idx="2"/>
          </p:nvPr>
        </p:nvPicPr>
        <p:blipFill>
          <a:blip r:embed="rId2"/>
          <a:stretch>
            <a:fillRect/>
          </a:stretch>
        </p:blipFill>
        <p:spPr>
          <a:xfrm>
            <a:off x="6096001" y="1769145"/>
            <a:ext cx="5319062" cy="324462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grpSp>
        <p:nvGrpSpPr>
          <p:cNvPr id="17" name="Group 16">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8" name="Rectangle 17">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2FD43D-1500-9FF3-4AEE-8BCE0A0648AC}"/>
              </a:ext>
            </a:extLst>
          </p:cNvPr>
          <p:cNvSpPr>
            <a:spLocks noGrp="1"/>
          </p:cNvSpPr>
          <p:nvPr>
            <p:ph type="title"/>
          </p:nvPr>
        </p:nvSpPr>
        <p:spPr>
          <a:xfrm>
            <a:off x="976746" y="3703975"/>
            <a:ext cx="4337858" cy="2398713"/>
          </a:xfrm>
        </p:spPr>
        <p:txBody>
          <a:bodyPr vert="horz" lIns="91440" tIns="45720" rIns="91440" bIns="45720" rtlCol="0" anchor="ctr">
            <a:normAutofit/>
          </a:bodyPr>
          <a:lstStyle/>
          <a:p>
            <a:pPr algn="ctr"/>
            <a:r>
              <a:rPr lang="en-US" sz="4000"/>
              <a:t>Launch success count for all cities</a:t>
            </a:r>
          </a:p>
        </p:txBody>
      </p:sp>
      <p:pic>
        <p:nvPicPr>
          <p:cNvPr id="7" name="Content Placeholder 6">
            <a:extLst>
              <a:ext uri="{FF2B5EF4-FFF2-40B4-BE49-F238E27FC236}">
                <a16:creationId xmlns:a16="http://schemas.microsoft.com/office/drawing/2014/main" id="{126D9F18-AFFC-B2E7-A748-65728EE585B3}"/>
              </a:ext>
            </a:extLst>
          </p:cNvPr>
          <p:cNvPicPr>
            <a:picLocks noGrp="1" noChangeAspect="1"/>
          </p:cNvPicPr>
          <p:nvPr>
            <p:ph sz="half" idx="2"/>
          </p:nvPr>
        </p:nvPicPr>
        <p:blipFill>
          <a:blip r:embed="rId2"/>
          <a:srcRect t="33972" b="9172"/>
          <a:stretch/>
        </p:blipFill>
        <p:spPr>
          <a:xfrm>
            <a:off x="2" y="10"/>
            <a:ext cx="12191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sz="half" idx="1"/>
          </p:nvPr>
        </p:nvSpPr>
        <p:spPr>
          <a:xfrm>
            <a:off x="6096000" y="3703975"/>
            <a:ext cx="5257800" cy="2398713"/>
          </a:xfrm>
          <a:prstGeom prst="rect">
            <a:avLst/>
          </a:prstGeom>
        </p:spPr>
        <p:txBody>
          <a:bodyPr vert="horz" lIns="91440" tIns="45720" rIns="91440" bIns="45720" rtlCol="0" anchor="ctr">
            <a:normAutofit/>
          </a:bodyPr>
          <a:lstStyle/>
          <a:p>
            <a:pPr>
              <a:spcBef>
                <a:spcPts val="1400"/>
              </a:spcBef>
            </a:pPr>
            <a:r>
              <a:rPr lang="en-US" sz="2000" dirty="0"/>
              <a:t>This pie chart displays the success rate of launches for all the different sites. We can tell that the most successful one is LC-39A which is represented by the blue portion of the chart.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000">
                <a:solidFill>
                  <a:prstClr val="black">
                    <a:tint val="75000"/>
                  </a:prstClr>
                </a:solidFill>
                <a:latin typeface="Calibri" panose="020F0502020204030204"/>
              </a:rPr>
              <a:pPr>
                <a:spcAft>
                  <a:spcPts val="600"/>
                </a:spcAft>
                <a:defRPr/>
              </a:pPr>
              <a:t>39</a:t>
            </a:fld>
            <a:endParaRPr lang="en-US" sz="1000">
              <a:solidFill>
                <a:prstClr val="black">
                  <a:tint val="75000"/>
                </a:prstClr>
              </a:solidFill>
              <a:latin typeface="Calibri" panose="020F0502020204030204"/>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chemeClr val="tx1">
                    <a:lumMod val="50000"/>
                    <a:lumOff val="50000"/>
                  </a:schemeClr>
                </a:solidFill>
                <a:latin typeface="+mn-lt"/>
              </a:rPr>
              <a:pPr>
                <a:spcAft>
                  <a:spcPts val="600"/>
                </a:spcAft>
              </a:pPr>
              <a:t>4</a:t>
            </a:fld>
            <a:endParaRPr lang="en-US" sz="1100">
              <a:solidFill>
                <a:schemeClr val="tx1">
                  <a:lumMod val="50000"/>
                  <a:lumOff val="50000"/>
                </a:schemeClr>
              </a:solidFill>
              <a:latin typeface="+mn-lt"/>
            </a:endParaRPr>
          </a:p>
        </p:txBody>
      </p:sp>
      <p:graphicFrame>
        <p:nvGraphicFramePr>
          <p:cNvPr id="80" name="Content Placeholder 2">
            <a:extLst>
              <a:ext uri="{FF2B5EF4-FFF2-40B4-BE49-F238E27FC236}">
                <a16:creationId xmlns:a16="http://schemas.microsoft.com/office/drawing/2014/main" id="{DA6C97C4-BED2-4C0A-259F-7866C46DF4D9}"/>
              </a:ext>
            </a:extLst>
          </p:cNvPr>
          <p:cNvGraphicFramePr/>
          <p:nvPr>
            <p:extLst>
              <p:ext uri="{D42A27DB-BD31-4B8C-83A1-F6EECF244321}">
                <p14:modId xmlns:p14="http://schemas.microsoft.com/office/powerpoint/2010/main" val="242703337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39C248-937C-8F8D-43EC-79433C990F0A}"/>
              </a:ext>
            </a:extLst>
          </p:cNvPr>
          <p:cNvSpPr>
            <a:spLocks noGrp="1"/>
          </p:cNvSpPr>
          <p:nvPr>
            <p:ph type="title"/>
          </p:nvPr>
        </p:nvSpPr>
        <p:spPr>
          <a:xfrm>
            <a:off x="976746" y="3703975"/>
            <a:ext cx="4337858" cy="2398713"/>
          </a:xfrm>
        </p:spPr>
        <p:txBody>
          <a:bodyPr vert="horz" lIns="91440" tIns="45720" rIns="91440" bIns="45720" rtlCol="0" anchor="ctr">
            <a:normAutofit/>
          </a:bodyPr>
          <a:lstStyle/>
          <a:p>
            <a:pPr algn="ctr"/>
            <a:r>
              <a:rPr lang="en-US" sz="4000"/>
              <a:t>Launch site with highest success ratio</a:t>
            </a:r>
          </a:p>
        </p:txBody>
      </p:sp>
      <p:pic>
        <p:nvPicPr>
          <p:cNvPr id="7" name="Content Placeholder 6">
            <a:extLst>
              <a:ext uri="{FF2B5EF4-FFF2-40B4-BE49-F238E27FC236}">
                <a16:creationId xmlns:a16="http://schemas.microsoft.com/office/drawing/2014/main" id="{964E2661-66B3-E667-B2F7-3A58AEFB8592}"/>
              </a:ext>
            </a:extLst>
          </p:cNvPr>
          <p:cNvPicPr>
            <a:picLocks noGrp="1" noChangeAspect="1"/>
          </p:cNvPicPr>
          <p:nvPr>
            <p:ph idx="1"/>
          </p:nvPr>
        </p:nvPicPr>
        <p:blipFill>
          <a:blip r:embed="rId2"/>
          <a:srcRect t="32354" b="14851"/>
          <a:stretch/>
        </p:blipFill>
        <p:spPr>
          <a:xfrm>
            <a:off x="2" y="10"/>
            <a:ext cx="12191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4" name="Text Placeholder 3">
            <a:extLst>
              <a:ext uri="{FF2B5EF4-FFF2-40B4-BE49-F238E27FC236}">
                <a16:creationId xmlns:a16="http://schemas.microsoft.com/office/drawing/2014/main" id="{69B761D6-2572-6347-4740-85497A432D57}"/>
              </a:ext>
            </a:extLst>
          </p:cNvPr>
          <p:cNvSpPr>
            <a:spLocks noGrp="1"/>
          </p:cNvSpPr>
          <p:nvPr>
            <p:ph type="body" sz="half" idx="2"/>
          </p:nvPr>
        </p:nvSpPr>
        <p:spPr>
          <a:xfrm>
            <a:off x="6096000" y="3703975"/>
            <a:ext cx="5257800" cy="2398713"/>
          </a:xfrm>
        </p:spPr>
        <p:txBody>
          <a:bodyPr vert="horz" lIns="91440" tIns="45720" rIns="91440" bIns="45720" rtlCol="0" anchor="ctr">
            <a:normAutofit/>
          </a:bodyPr>
          <a:lstStyle/>
          <a:p>
            <a:pPr indent="-228600">
              <a:buFont typeface="Arial" panose="020B0604020202020204" pitchFamily="34" charset="0"/>
              <a:buChar char="•"/>
            </a:pPr>
            <a:r>
              <a:rPr lang="en-US" sz="2000" dirty="0"/>
              <a:t>The site that showed the highest launch success ratio is SLC-4E which is shows by this pie chart.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000">
                <a:solidFill>
                  <a:prstClr val="black">
                    <a:tint val="75000"/>
                  </a:prstClr>
                </a:solidFill>
                <a:latin typeface="Calibri" panose="020F0502020204030204"/>
              </a:rPr>
              <a:pPr>
                <a:spcAft>
                  <a:spcPts val="600"/>
                </a:spcAft>
                <a:defRPr/>
              </a:pPr>
              <a:t>40</a:t>
            </a:fld>
            <a:endParaRPr lang="en-US" sz="1000">
              <a:solidFill>
                <a:prstClr val="black">
                  <a:tint val="75000"/>
                </a:prstClr>
              </a:solidFill>
              <a:latin typeface="Calibri" panose="020F0502020204030204"/>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A7B3F6F6-1578-29FE-2672-13C01C510C23}"/>
              </a:ext>
            </a:extLst>
          </p:cNvPr>
          <p:cNvSpPr>
            <a:spLocks noGrp="1"/>
          </p:cNvSpPr>
          <p:nvPr>
            <p:ph type="title"/>
          </p:nvPr>
        </p:nvSpPr>
        <p:spPr>
          <a:xfrm>
            <a:off x="640080" y="4777739"/>
            <a:ext cx="3418990" cy="1412119"/>
          </a:xfrm>
        </p:spPr>
        <p:txBody>
          <a:bodyPr vert="horz" lIns="91440" tIns="45720" rIns="91440" bIns="45720" rtlCol="0" anchor="ctr">
            <a:normAutofit/>
          </a:bodyPr>
          <a:lstStyle/>
          <a:p>
            <a:pPr>
              <a:spcAft>
                <a:spcPts val="600"/>
              </a:spcAft>
            </a:pPr>
            <a:r>
              <a:rPr lang="en-US" sz="4800"/>
              <a:t>Payload vs Launch</a:t>
            </a:r>
          </a:p>
        </p:txBody>
      </p:sp>
      <p:pic>
        <p:nvPicPr>
          <p:cNvPr id="6" name="Content Placeholder 5">
            <a:extLst>
              <a:ext uri="{FF2B5EF4-FFF2-40B4-BE49-F238E27FC236}">
                <a16:creationId xmlns:a16="http://schemas.microsoft.com/office/drawing/2014/main" id="{71BD012F-C63A-127E-765E-6A2613F8637D}"/>
              </a:ext>
            </a:extLst>
          </p:cNvPr>
          <p:cNvPicPr>
            <a:picLocks noGrp="1" noChangeAspect="1"/>
          </p:cNvPicPr>
          <p:nvPr>
            <p:ph idx="1"/>
          </p:nvPr>
        </p:nvPicPr>
        <p:blipFill>
          <a:blip r:embed="rId2"/>
          <a:srcRect t="6528"/>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34"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118C8629-8639-6FE7-448F-233A16E66CD0}"/>
              </a:ext>
            </a:extLst>
          </p:cNvPr>
          <p:cNvSpPr>
            <a:spLocks noGrp="1"/>
          </p:cNvSpPr>
          <p:nvPr>
            <p:ph type="body" sz="half" idx="2"/>
          </p:nvPr>
        </p:nvSpPr>
        <p:spPr>
          <a:xfrm>
            <a:off x="4654294" y="4777739"/>
            <a:ext cx="6897626" cy="1399223"/>
          </a:xfrm>
        </p:spPr>
        <p:txBody>
          <a:bodyPr vert="horz" lIns="91440" tIns="45720" rIns="91440" bIns="45720" rtlCol="0" anchor="ctr">
            <a:normAutofit/>
          </a:bodyPr>
          <a:lstStyle/>
          <a:p>
            <a:pPr indent="-228600">
              <a:buFont typeface="Arial" panose="020B0604020202020204" pitchFamily="34" charset="0"/>
              <a:buChar char="•"/>
            </a:pPr>
            <a:r>
              <a:rPr lang="en-US" sz="2200" dirty="0"/>
              <a:t>This display the Payload vs Launch success for some range of payload. We can tell that the most success are between a payload of 2000 to 4000.</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41</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Classification Accuracy</a:t>
            </a:r>
          </a:p>
        </p:txBody>
      </p:sp>
      <p:pic>
        <p:nvPicPr>
          <p:cNvPr id="6" name="Content Placeholder 5">
            <a:extLst>
              <a:ext uri="{FF2B5EF4-FFF2-40B4-BE49-F238E27FC236}">
                <a16:creationId xmlns:a16="http://schemas.microsoft.com/office/drawing/2014/main" id="{5331A15D-81D9-383A-0FD0-9BB73363D844}"/>
              </a:ext>
            </a:extLst>
          </p:cNvPr>
          <p:cNvPicPr>
            <a:picLocks noGrp="1" noChangeAspect="1"/>
          </p:cNvPicPr>
          <p:nvPr>
            <p:ph idx="1"/>
          </p:nvPr>
        </p:nvPicPr>
        <p:blipFill>
          <a:blip r:embed="rId2"/>
          <a:stretch>
            <a:fillRect/>
          </a:stretch>
        </p:blipFill>
        <p:spPr>
          <a:xfrm>
            <a:off x="4502428" y="1225147"/>
            <a:ext cx="7225748" cy="4407705"/>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Confusion Matrix</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630936" y="2807208"/>
            <a:ext cx="3429000" cy="3410712"/>
          </a:xfrm>
          <a:prstGeom prst="rect">
            <a:avLst/>
          </a:prstGeom>
        </p:spPr>
        <p:txBody>
          <a:bodyPr vert="horz" lIns="91440" tIns="45720" rIns="91440" bIns="45720" rtlCol="0" anchor="t">
            <a:normAutofit/>
          </a:bodyPr>
          <a:lstStyle/>
          <a:p>
            <a:pPr indent="-228600">
              <a:spcBef>
                <a:spcPts val="1400"/>
              </a:spcBef>
              <a:buFont typeface="Arial" panose="020B0604020202020204" pitchFamily="34" charset="0"/>
              <a:buChar char="•"/>
            </a:pPr>
            <a:r>
              <a:rPr lang="en-US" sz="2200"/>
              <a:t>The model is very accurate, with only 2 misclassifications out of 18 predictions.This balance between false positives and false negatives suggests the model is not heavily biased toward one class.Great indicator of reliability in predicting both successes and failures.</a:t>
            </a:r>
          </a:p>
        </p:txBody>
      </p:sp>
      <p:pic>
        <p:nvPicPr>
          <p:cNvPr id="7" name="Content Placeholder 6">
            <a:extLst>
              <a:ext uri="{FF2B5EF4-FFF2-40B4-BE49-F238E27FC236}">
                <a16:creationId xmlns:a16="http://schemas.microsoft.com/office/drawing/2014/main" id="{7E3FF050-5811-D141-B8E4-585BEDBE64C7}"/>
              </a:ext>
            </a:extLst>
          </p:cNvPr>
          <p:cNvPicPr>
            <a:picLocks noGrp="1" noChangeAspect="1"/>
          </p:cNvPicPr>
          <p:nvPr>
            <p:ph idx="1"/>
          </p:nvPr>
        </p:nvPicPr>
        <p:blipFill>
          <a:blip r:embed="rId2"/>
          <a:stretch>
            <a:fillRect/>
          </a:stretch>
        </p:blipFill>
        <p:spPr>
          <a:xfrm>
            <a:off x="4654296" y="865994"/>
            <a:ext cx="6903720" cy="5126012"/>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Rocket launch">
            <a:extLst>
              <a:ext uri="{FF2B5EF4-FFF2-40B4-BE49-F238E27FC236}">
                <a16:creationId xmlns:a16="http://schemas.microsoft.com/office/drawing/2014/main" id="{1D3AED21-BE28-0E8C-F4EE-73D68D40A64C}"/>
              </a:ext>
            </a:extLst>
          </p:cNvPr>
          <p:cNvPicPr>
            <a:picLocks noChangeAspect="1"/>
          </p:cNvPicPr>
          <p:nvPr/>
        </p:nvPicPr>
        <p:blipFill>
          <a:blip r:embed="rId2">
            <a:alphaModFix amt="40000"/>
          </a:blip>
          <a:srcRect t="15730"/>
          <a:stretch/>
        </p:blipFill>
        <p:spPr>
          <a:xfrm>
            <a:off x="20" y="10"/>
            <a:ext cx="12191979" cy="6857990"/>
          </a:xfrm>
          <a:prstGeom prst="rect">
            <a:avLst/>
          </a:prstGeom>
        </p:spPr>
      </p:pic>
      <p:sp>
        <p:nvSpPr>
          <p:cNvPr id="9" name="Title 1">
            <a:extLst>
              <a:ext uri="{FF2B5EF4-FFF2-40B4-BE49-F238E27FC236}">
                <a16:creationId xmlns:a16="http://schemas.microsoft.com/office/drawing/2014/main" id="{FB98079A-48C6-4E10-8AB1-B940BD1E42D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bg1"/>
                </a:solidFill>
                <a:latin typeface="+mj-lt"/>
                <a:ea typeface="+mj-ea"/>
                <a:cs typeface="+mj-cs"/>
              </a:rPr>
              <a:t>Conclusions</a:t>
            </a:r>
          </a:p>
        </p:txBody>
      </p:sp>
      <p:sp>
        <p:nvSpPr>
          <p:cNvPr id="2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2004446"/>
            <a:ext cx="10515600" cy="4176897"/>
          </a:xfrm>
          <a:prstGeom prst="rect">
            <a:avLst/>
          </a:prstGeom>
        </p:spPr>
        <p:txBody>
          <a:bodyPr vert="horz" lIns="91440" tIns="45720" rIns="91440" bIns="45720" rtlCol="0">
            <a:normAutofit/>
          </a:bodyPr>
          <a:lstStyle/>
          <a:p>
            <a:pPr>
              <a:spcBef>
                <a:spcPts val="1400"/>
              </a:spcBef>
            </a:pPr>
            <a:r>
              <a:rPr lang="en-US" sz="1900">
                <a:solidFill>
                  <a:schemeClr val="bg1"/>
                </a:solidFill>
              </a:rPr>
              <a:t>Launch Site Impact: CCAFS SLC 40 had the highest number of successful launches, while KSC LC 39A showed a consistently high success rate over time.</a:t>
            </a:r>
          </a:p>
          <a:p>
            <a:pPr>
              <a:spcBef>
                <a:spcPts val="1400"/>
              </a:spcBef>
            </a:pPr>
            <a:r>
              <a:rPr lang="en-US" sz="1900">
                <a:solidFill>
                  <a:schemeClr val="bg1"/>
                </a:solidFill>
              </a:rPr>
              <a:t>🚀 Payload Matters: Heavier payloads did not necessarily reduce success rates; successful landings were achieved across a broad range of payload masses.</a:t>
            </a:r>
          </a:p>
          <a:p>
            <a:pPr>
              <a:spcBef>
                <a:spcPts val="1400"/>
              </a:spcBef>
            </a:pPr>
            <a:r>
              <a:rPr lang="en-US" sz="1900">
                <a:solidFill>
                  <a:schemeClr val="bg1"/>
                </a:solidFill>
              </a:rPr>
              <a:t>🌐 Orbit Type Influence: Certain orbits like SSO and HEO showed 100% success rates, indicating they may be more favorable for mission success.</a:t>
            </a:r>
          </a:p>
          <a:p>
            <a:pPr>
              <a:spcBef>
                <a:spcPts val="1400"/>
              </a:spcBef>
            </a:pPr>
            <a:r>
              <a:rPr lang="en-US" sz="1900">
                <a:solidFill>
                  <a:schemeClr val="bg1"/>
                </a:solidFill>
              </a:rPr>
              <a:t>📈 Flight Progression: Later flights (higher flight numbers) were generally more successful, indicating technological and operational improvements over time.</a:t>
            </a:r>
          </a:p>
          <a:p>
            <a:pPr>
              <a:spcBef>
                <a:spcPts val="1400"/>
              </a:spcBef>
            </a:pPr>
            <a:r>
              <a:rPr lang="en-US" sz="1900">
                <a:solidFill>
                  <a:schemeClr val="bg1"/>
                </a:solidFill>
              </a:rPr>
              <a:t>📊 Modeling Accuracy: The Decision Tree classifier outperformed other models (Logistic Regression, SVM, KNN) with the highest test accuracy and a well-balanced confusion matrix</a:t>
            </a:r>
          </a:p>
          <a:p>
            <a:pPr>
              <a:spcBef>
                <a:spcPts val="1400"/>
              </a:spcBef>
            </a:pPr>
            <a:r>
              <a:rPr lang="en-US" sz="1900">
                <a:solidFill>
                  <a:schemeClr val="bg1"/>
                </a:solidFill>
              </a:rPr>
              <a:t>.🧠 Data-Driven Insights: Combining geospatial visualization, SQL queries, and classification models allowed us to uncover strong patterns and predict mission success with confidence.</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45</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810259" y="649480"/>
            <a:ext cx="6555347" cy="5546047"/>
          </a:xfrm>
          <a:prstGeom prst="rect">
            <a:avLst/>
          </a:prstGeom>
        </p:spPr>
        <p:txBody>
          <a:bodyPr vert="horz" lIns="91440" tIns="45720" rIns="91440" bIns="45720" rtlCol="0" anchor="ctr">
            <a:normAutofit/>
          </a:bodyPr>
          <a:lstStyle/>
          <a:p>
            <a:pPr marL="0">
              <a:spcBef>
                <a:spcPts val="1400"/>
              </a:spcBef>
            </a:pPr>
            <a:r>
              <a:rPr lang="en-US" sz="1700" dirty="0"/>
              <a:t>GitHub of all the necessary files to review the project:</a:t>
            </a:r>
          </a:p>
          <a:p>
            <a:pPr lvl="1">
              <a:spcBef>
                <a:spcPts val="1400"/>
              </a:spcBef>
            </a:pPr>
            <a:r>
              <a:rPr lang="en-US" sz="1300" dirty="0">
                <a:hlinkClick r:id="rId3"/>
              </a:rPr>
              <a:t>https://github.com/dee276/AppliedDataScience/blob/main/SpaceX_Machine%20Learning%20Prediction_Part_5.ipynb</a:t>
            </a:r>
            <a:endParaRPr lang="en-US" sz="1300" dirty="0"/>
          </a:p>
          <a:p>
            <a:pPr lvl="1">
              <a:spcBef>
                <a:spcPts val="1400"/>
              </a:spcBef>
            </a:pPr>
            <a:r>
              <a:rPr lang="en-US" sz="1300" dirty="0">
                <a:hlinkClick r:id="rId4"/>
              </a:rPr>
              <a:t>https://github.com/dee276/AppliedDataScience/blob/main/edadataviz.ipynb</a:t>
            </a:r>
            <a:endParaRPr lang="en-US" sz="1300" dirty="0"/>
          </a:p>
          <a:p>
            <a:pPr lvl="1">
              <a:spcBef>
                <a:spcPts val="1400"/>
              </a:spcBef>
            </a:pPr>
            <a:r>
              <a:rPr lang="en-US" sz="1300" dirty="0">
                <a:hlinkClick r:id="rId5"/>
              </a:rPr>
              <a:t>https://github.com/dee276/AppliedDataScience/blob/main/jupyter-labs-eda-sql-coursera_sqllite.ipynb</a:t>
            </a:r>
            <a:endParaRPr lang="en-US" sz="1300" dirty="0"/>
          </a:p>
          <a:p>
            <a:pPr lvl="1">
              <a:spcBef>
                <a:spcPts val="1400"/>
              </a:spcBef>
            </a:pPr>
            <a:r>
              <a:rPr lang="en-US" sz="1300" dirty="0">
                <a:hlinkClick r:id="rId6"/>
              </a:rPr>
              <a:t>https://github.com/dee276/AppliedDataScience/blob/main/jupyter-labs-spacex-data-collection-api.ipynb</a:t>
            </a:r>
            <a:endParaRPr lang="en-US" sz="1300" dirty="0"/>
          </a:p>
          <a:p>
            <a:pPr lvl="1">
              <a:spcBef>
                <a:spcPts val="1400"/>
              </a:spcBef>
            </a:pPr>
            <a:r>
              <a:rPr lang="en-US" sz="1300" dirty="0">
                <a:hlinkClick r:id="rId7"/>
              </a:rPr>
              <a:t>https://github.com/dee276/AppliedDataScience/blob/main/jupyter-labs-webscraping.ipynb</a:t>
            </a:r>
            <a:endParaRPr lang="en-US" sz="1300" dirty="0"/>
          </a:p>
          <a:p>
            <a:pPr lvl="1">
              <a:spcBef>
                <a:spcPts val="1400"/>
              </a:spcBef>
            </a:pPr>
            <a:r>
              <a:rPr lang="en-US" sz="1300" dirty="0">
                <a:hlinkClick r:id="rId8"/>
              </a:rPr>
              <a:t>https://github.com/dee276/AppliedDataScience/blob/main/lab_jupyter_launch_site_location.ipynb</a:t>
            </a:r>
            <a:endParaRPr lang="en-US" sz="1300" dirty="0"/>
          </a:p>
          <a:p>
            <a:pPr lvl="1">
              <a:spcBef>
                <a:spcPts val="1400"/>
              </a:spcBef>
            </a:pPr>
            <a:r>
              <a:rPr lang="en-US" sz="1300" dirty="0">
                <a:hlinkClick r:id="rId9"/>
              </a:rPr>
              <a:t>https://github.com/dee276/AppliedDataScience/blob/main/labs-jupyter-spacex-Data%20wrangling.ipynb</a:t>
            </a:r>
            <a:endParaRPr lang="en-US" sz="1300" dirty="0"/>
          </a:p>
          <a:p>
            <a:pPr lvl="1">
              <a:spcBef>
                <a:spcPts val="1400"/>
              </a:spcBef>
            </a:pPr>
            <a:r>
              <a:rPr lang="en-US" sz="1300" dirty="0"/>
              <a:t>https://github.com/dee276/AppliedDataScience/blob/main/spacex-dash-app.py</a:t>
            </a:r>
          </a:p>
          <a:p>
            <a:pPr>
              <a:spcBef>
                <a:spcPts val="1400"/>
              </a:spcBef>
            </a:pPr>
            <a:endParaRPr lang="en-US" sz="1700" dirty="0"/>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8" name="Rectangle 7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Rectangle 8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graphicFrame>
        <p:nvGraphicFramePr>
          <p:cNvPr id="84" name="Content Placeholder 2">
            <a:extLst>
              <a:ext uri="{FF2B5EF4-FFF2-40B4-BE49-F238E27FC236}">
                <a16:creationId xmlns:a16="http://schemas.microsoft.com/office/drawing/2014/main" id="{C6CED47C-A35E-9492-064F-8A02DD59E0F4}"/>
              </a:ext>
            </a:extLst>
          </p:cNvPr>
          <p:cNvGraphicFramePr/>
          <p:nvPr>
            <p:extLst>
              <p:ext uri="{D42A27DB-BD31-4B8C-83A1-F6EECF244321}">
                <p14:modId xmlns:p14="http://schemas.microsoft.com/office/powerpoint/2010/main" val="3432397944"/>
              </p:ext>
            </p:extLst>
          </p:nvPr>
        </p:nvGraphicFramePr>
        <p:xfrm>
          <a:off x="4810259" y="649480"/>
          <a:ext cx="6555347" cy="5546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6513788" y="365125"/>
            <a:ext cx="4840010"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Data Collection</a:t>
            </a:r>
          </a:p>
        </p:txBody>
      </p:sp>
      <p:pic>
        <p:nvPicPr>
          <p:cNvPr id="14" name="Picture 13" descr="Rocket launch">
            <a:extLst>
              <a:ext uri="{FF2B5EF4-FFF2-40B4-BE49-F238E27FC236}">
                <a16:creationId xmlns:a16="http://schemas.microsoft.com/office/drawing/2014/main" id="{0828C721-58B2-EDAF-C1DA-64A863D17FD3}"/>
              </a:ext>
            </a:extLst>
          </p:cNvPr>
          <p:cNvPicPr>
            <a:picLocks noChangeAspect="1"/>
          </p:cNvPicPr>
          <p:nvPr/>
        </p:nvPicPr>
        <p:blipFill>
          <a:blip r:embed="rId2"/>
          <a:srcRect l="33926" r="6540"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13788" y="2333297"/>
            <a:ext cx="4840010" cy="3843666"/>
          </a:xfrm>
          <a:prstGeom prst="rect">
            <a:avLst/>
          </a:prstGeom>
        </p:spPr>
        <p:txBody>
          <a:bodyPr vert="horz" lIns="91440" tIns="45720" rIns="91440" bIns="45720" rtlCol="0">
            <a:normAutofit/>
          </a:bodyPr>
          <a:lstStyle/>
          <a:p>
            <a:pPr marL="457200" lvl="1">
              <a:spcBef>
                <a:spcPts val="1400"/>
              </a:spcBef>
            </a:pPr>
            <a:r>
              <a:rPr lang="en-US" sz="2000" dirty="0"/>
              <a:t>The data was collected from publicly available datasets provided by SpaceX and IBM via cloud-hosted CSV files. These datasets included launch records, rocket specifications, payload detail, and outcome classifications. </a:t>
            </a:r>
          </a:p>
          <a:p>
            <a:pPr marL="0"/>
            <a:endParaRPr lang="en-US" sz="2000"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3230AD-A912-FBA0-B5D7-F42B774976EC}"/>
              </a:ext>
            </a:extLst>
          </p:cNvPr>
          <p:cNvSpPr>
            <a:spLocks noGrp="1"/>
          </p:cNvSpPr>
          <p:nvPr>
            <p:ph type="title"/>
          </p:nvPr>
        </p:nvSpPr>
        <p:spPr>
          <a:xfrm>
            <a:off x="804672" y="802955"/>
            <a:ext cx="4766330" cy="1454051"/>
          </a:xfrm>
        </p:spPr>
        <p:txBody>
          <a:bodyPr vert="horz" lIns="91440" tIns="45720" rIns="91440" bIns="45720" rtlCol="0" anchor="ctr">
            <a:normAutofit/>
          </a:bodyPr>
          <a:lstStyle/>
          <a:p>
            <a:r>
              <a:rPr lang="en-US" sz="3600" kern="1200">
                <a:solidFill>
                  <a:schemeClr val="tx2"/>
                </a:solidFill>
                <a:latin typeface="+mj-lt"/>
                <a:ea typeface="+mj-ea"/>
                <a:cs typeface="+mj-cs"/>
              </a:rPr>
              <a:t>Data Collection – SpaceX API</a:t>
            </a:r>
          </a:p>
        </p:txBody>
      </p:sp>
      <p:sp>
        <p:nvSpPr>
          <p:cNvPr id="68" name="Text Placeholder 2">
            <a:extLst>
              <a:ext uri="{FF2B5EF4-FFF2-40B4-BE49-F238E27FC236}">
                <a16:creationId xmlns:a16="http://schemas.microsoft.com/office/drawing/2014/main" id="{AB0AB2AC-B7E6-6849-9AE9-697369407F8F}"/>
              </a:ext>
            </a:extLst>
          </p:cNvPr>
          <p:cNvSpPr>
            <a:spLocks noGrp="1"/>
          </p:cNvSpPr>
          <p:nvPr>
            <p:ph sz="half" idx="2"/>
          </p:nvPr>
        </p:nvSpPr>
        <p:spPr>
          <a:xfrm>
            <a:off x="804672" y="2421683"/>
            <a:ext cx="4765949" cy="3353476"/>
          </a:xfrm>
          <a:prstGeom prst="rect">
            <a:avLst/>
          </a:prstGeom>
        </p:spPr>
        <p:txBody>
          <a:bodyPr vert="horz" lIns="91440" tIns="45720" rIns="91440" bIns="45720" rtlCol="0" anchor="t">
            <a:normAutofit/>
          </a:bodyPr>
          <a:lstStyle/>
          <a:p>
            <a:pPr marL="0">
              <a:spcBef>
                <a:spcPts val="1400"/>
              </a:spcBef>
            </a:pPr>
            <a:r>
              <a:rPr lang="en-US" sz="1800">
                <a:solidFill>
                  <a:schemeClr val="tx2"/>
                </a:solidFill>
              </a:rPr>
              <a:t>We used the SpaceX REST API to retrieve launch data.  A GET request was sent to endpoints like / launches. The JSON response was parsed and loaded into a DataFrame. We extracted relevant fields such as payload and outcome. The data then cleaned and prepared for analysis.</a:t>
            </a:r>
          </a:p>
          <a:p>
            <a:pPr>
              <a:spcBef>
                <a:spcPts val="1400"/>
              </a:spcBef>
            </a:pPr>
            <a:r>
              <a:rPr lang="en-US" sz="1800">
                <a:solidFill>
                  <a:schemeClr val="tx2"/>
                </a:solidFill>
              </a:rPr>
              <a:t>https://github.com/dee276/AppliedDataScience/blob/main/jupyter-labs-spacex-data-collection-api.ipynb</a:t>
            </a:r>
          </a:p>
          <a:p>
            <a:endParaRPr lang="en-US" sz="1800">
              <a:solidFill>
                <a:schemeClr val="tx2"/>
              </a:solidFill>
            </a:endParaRPr>
          </a:p>
        </p:txBody>
      </p:sp>
      <p:grpSp>
        <p:nvGrpSpPr>
          <p:cNvPr id="34" name="Group 33">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35" name="Freeform: Shape 34">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Content Placeholder 9" descr="A diagram of a software process&#10;&#10;AI-generated content may be incorrect.">
            <a:extLst>
              <a:ext uri="{FF2B5EF4-FFF2-40B4-BE49-F238E27FC236}">
                <a16:creationId xmlns:a16="http://schemas.microsoft.com/office/drawing/2014/main" id="{BEAA47B8-DEE1-13C8-A795-92C1669FE673}"/>
              </a:ext>
            </a:extLst>
          </p:cNvPr>
          <p:cNvPicPr>
            <a:picLocks noGrp="1" noChangeAspect="1"/>
          </p:cNvPicPr>
          <p:nvPr>
            <p:ph sz="half" idx="1"/>
          </p:nvPr>
        </p:nvPicPr>
        <p:blipFill>
          <a:blip r:embed="rId2"/>
          <a:stretch>
            <a:fillRect/>
          </a:stretch>
        </p:blipFill>
        <p:spPr>
          <a:xfrm>
            <a:off x="8317691" y="1700784"/>
            <a:ext cx="2923633" cy="4379976"/>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1" name="Rectangle 2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61BC334-3F56-80DE-5531-5125FD6675C2}"/>
              </a:ext>
            </a:extLst>
          </p:cNvPr>
          <p:cNvSpPr>
            <a:spLocks noGrp="1"/>
          </p:cNvSpPr>
          <p:nvPr>
            <p:ph type="title"/>
          </p:nvPr>
        </p:nvSpPr>
        <p:spPr>
          <a:xfrm>
            <a:off x="992206" y="1608667"/>
            <a:ext cx="2823275" cy="4501127"/>
          </a:xfrm>
        </p:spPr>
        <p:txBody>
          <a:bodyPr anchor="t">
            <a:normAutofit/>
          </a:bodyPr>
          <a:lstStyle/>
          <a:p>
            <a:pPr algn="r"/>
            <a:r>
              <a:rPr lang="en-US" sz="3200">
                <a:solidFill>
                  <a:srgbClr val="FFFFFF"/>
                </a:solidFill>
                <a:latin typeface="Abadi"/>
              </a:rPr>
              <a:t>Data Collection - Scraping</a:t>
            </a:r>
            <a:endParaRPr lang="en-US" sz="3200">
              <a:solidFill>
                <a:srgbClr val="FFFFFF"/>
              </a:solidFill>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sz="half" idx="1"/>
          </p:nvPr>
        </p:nvSpPr>
        <p:spPr>
          <a:xfrm>
            <a:off x="4547698" y="1608667"/>
            <a:ext cx="3421958" cy="4501127"/>
          </a:xfrm>
          <a:prstGeom prst="rect">
            <a:avLst/>
          </a:prstGeom>
        </p:spPr>
        <p:txBody>
          <a:bodyPr lIns="91440" tIns="45720" rIns="91440" bIns="45720">
            <a:normAutofit/>
          </a:bodyPr>
          <a:lstStyle/>
          <a:p>
            <a:pPr>
              <a:spcBef>
                <a:spcPts val="1400"/>
              </a:spcBef>
            </a:pPr>
            <a:r>
              <a:rPr lang="en-US" sz="1900">
                <a:latin typeface="Abadi"/>
              </a:rPr>
              <a:t>The data was collected using web scraping techniques from public sources such as government websites and open datasets. Alibrary requests or js,fetch was used to access CSV files hosted online. The file were read and loaded into pandas DataFrames for further processing.</a:t>
            </a:r>
          </a:p>
          <a:p>
            <a:pPr>
              <a:spcBef>
                <a:spcPts val="1400"/>
              </a:spcBef>
            </a:pPr>
            <a:r>
              <a:rPr lang="en-US" sz="1900">
                <a:latin typeface="Abadi" panose="020B0604020104020204" pitchFamily="34" charset="0"/>
              </a:rPr>
              <a:t>https://github.com/dee276/AppliedDataScience/blob/main/jupyter-labs-webscraping.ipynb</a:t>
            </a:r>
          </a:p>
        </p:txBody>
      </p:sp>
      <p:sp>
        <p:nvSpPr>
          <p:cNvPr id="7" name="Content Placeholder 6">
            <a:extLst>
              <a:ext uri="{FF2B5EF4-FFF2-40B4-BE49-F238E27FC236}">
                <a16:creationId xmlns:a16="http://schemas.microsoft.com/office/drawing/2014/main" id="{36FC8BCD-7F36-81D4-0CED-839644A8C7A4}"/>
              </a:ext>
            </a:extLst>
          </p:cNvPr>
          <p:cNvSpPr>
            <a:spLocks noGrp="1"/>
          </p:cNvSpPr>
          <p:nvPr>
            <p:ph sz="half" idx="2"/>
          </p:nvPr>
        </p:nvSpPr>
        <p:spPr>
          <a:xfrm>
            <a:off x="8289696" y="1608667"/>
            <a:ext cx="3421957" cy="4501127"/>
          </a:xfrm>
        </p:spPr>
        <p:txBody>
          <a:bodyPr>
            <a:normAutofit/>
          </a:bodyPr>
          <a:lstStyle/>
          <a:p>
            <a:pPr marL="514350" indent="-514350">
              <a:buFont typeface="+mj-lt"/>
              <a:buAutoNum type="arabicPeriod"/>
            </a:pPr>
            <a:r>
              <a:rPr lang="fr-CA" sz="1600"/>
              <a:t>Start</a:t>
            </a:r>
          </a:p>
          <a:p>
            <a:pPr marL="514350" indent="-514350">
              <a:buFont typeface="+mj-lt"/>
              <a:buAutoNum type="arabicPeriod"/>
            </a:pPr>
            <a:r>
              <a:rPr lang="fr-CA" sz="1600"/>
              <a:t>Specify data source(url)</a:t>
            </a:r>
          </a:p>
          <a:p>
            <a:pPr marL="514350" indent="-514350">
              <a:buFont typeface="+mj-lt"/>
              <a:buAutoNum type="arabicPeriod"/>
            </a:pPr>
            <a:r>
              <a:rPr lang="fr-CA" sz="1600"/>
              <a:t>Send HTTP Request(fetch, request or js.fetch)</a:t>
            </a:r>
          </a:p>
          <a:p>
            <a:pPr marL="514350" indent="-514350">
              <a:buFont typeface="+mj-lt"/>
              <a:buAutoNum type="arabicPeriod"/>
            </a:pPr>
            <a:r>
              <a:rPr lang="fr-CA" sz="1600"/>
              <a:t>Receive response(csv, json, or html)</a:t>
            </a:r>
          </a:p>
          <a:p>
            <a:pPr marL="514350" indent="-514350">
              <a:buFont typeface="+mj-lt"/>
              <a:buAutoNum type="arabicPeriod"/>
            </a:pPr>
            <a:r>
              <a:rPr lang="fr-CA" sz="1600"/>
              <a:t>Parse and Extract data(pandas.read_csv or HTML parser)</a:t>
            </a:r>
          </a:p>
          <a:p>
            <a:pPr marL="514350" indent="-514350">
              <a:buFont typeface="+mj-lt"/>
              <a:buAutoNum type="arabicPeriod"/>
            </a:pPr>
            <a:r>
              <a:rPr lang="fr-CA" sz="1600"/>
              <a:t>Load into DataFrame(pd.DataFrame)</a:t>
            </a:r>
          </a:p>
          <a:p>
            <a:pPr marL="514350" indent="-514350">
              <a:buFont typeface="+mj-lt"/>
              <a:buAutoNum type="arabicPeriod"/>
            </a:pPr>
            <a:r>
              <a:rPr lang="fr-CA" sz="1600"/>
              <a:t>Clean &amp; Validate Data(Check for NaN format type)</a:t>
            </a:r>
          </a:p>
          <a:p>
            <a:pPr marL="514350" indent="-514350">
              <a:buFont typeface="+mj-lt"/>
              <a:buAutoNum type="arabicPeriod"/>
            </a:pPr>
            <a:r>
              <a:rPr lang="fr-CA" sz="1600"/>
              <a:t>Store Data</a:t>
            </a:r>
          </a:p>
          <a:p>
            <a:pPr marL="514350" indent="-514350">
              <a:buFont typeface="+mj-lt"/>
              <a:buAutoNum type="arabicPeriod"/>
            </a:pPr>
            <a:r>
              <a:rPr lang="fr-CA" sz="1600"/>
              <a:t>End</a:t>
            </a:r>
            <a:endParaRPr lang="en-US" sz="160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353368" y="6356350"/>
            <a:ext cx="1358284" cy="365125"/>
          </a:xfrm>
        </p:spPr>
        <p:txBody>
          <a:bodyPr>
            <a:normAutofit/>
          </a:bodyPr>
          <a:lstStyle/>
          <a:p>
            <a:pPr>
              <a:spcAft>
                <a:spcPts val="600"/>
              </a:spcAft>
            </a:pPr>
            <a:fld id="{5075537C-CA84-1446-933C-8E9D027F9201}" type="slidenum">
              <a:rPr lang="en-US" sz="1050"/>
              <a:pPr>
                <a:spcAft>
                  <a:spcPts val="600"/>
                </a:spcAft>
              </a:pPr>
              <a:t>9</a:t>
            </a:fld>
            <a:endParaRPr lang="en-US" sz="105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559</TotalTime>
  <Words>3535</Words>
  <Application>Microsoft Office PowerPoint</Application>
  <PresentationFormat>Widescreen</PresentationFormat>
  <Paragraphs>278</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Meiryo</vt:lpstr>
      <vt:lpstr>Abadi</vt:lpstr>
      <vt:lpstr>Arial</vt:lpstr>
      <vt:lpstr>Calibri</vt:lpstr>
      <vt:lpstr>IBM Plex Mono SemiBold</vt:lpstr>
      <vt:lpstr>Custom Design</vt:lpstr>
      <vt:lpstr>PowerPoint Presentation</vt:lpstr>
      <vt:lpstr>PowerPoint Presentation</vt:lpstr>
      <vt:lpstr>Executive Summary</vt:lpstr>
      <vt:lpstr>PowerPoint Presentation</vt:lpstr>
      <vt:lpstr>PowerPoint Presentation</vt:lpstr>
      <vt:lpstr>PowerPoint Presentation</vt:lpstr>
      <vt:lpstr>PowerPoint Presentation</vt:lpstr>
      <vt:lpstr>Data Collection – SpaceX API</vt:lpstr>
      <vt:lpstr>Data Collection - Scraping</vt:lpstr>
      <vt:lpstr>PowerPoint Presentation</vt:lpstr>
      <vt:lpstr>PowerPoint Presentation</vt:lpstr>
      <vt:lpstr>EDA with SQL</vt:lpstr>
      <vt:lpstr>PowerPoint Presentation</vt:lpstr>
      <vt:lpstr>PowerPoint Presentation</vt:lpstr>
      <vt:lpstr>PowerPoint Presentation</vt:lpstr>
      <vt:lpstr>PowerPoint Presentation</vt:lpstr>
      <vt:lpstr>PowerPoint Presentation</vt:lpstr>
      <vt:lpstr>Flight Number vs. Launch Site </vt:lpstr>
      <vt:lpstr>Payload vs. Launch Site</vt:lpstr>
      <vt:lpstr>Success Rate vs. Orbit Type</vt:lpstr>
      <vt:lpstr>Flight Number vs. Orbit Type</vt:lpstr>
      <vt:lpstr>Payload vs. Orbit Type</vt:lpstr>
      <vt:lpstr>Launch Success Yearly Trend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Rank Landing Outcomes Between 2010-06-04 and 2017-03-20</vt:lpstr>
      <vt:lpstr>PowerPoint Presentation</vt:lpstr>
      <vt:lpstr>Map of the launch sites</vt:lpstr>
      <vt:lpstr>Insights from Color-Labeled Launch Outcomes</vt:lpstr>
      <vt:lpstr>Relation between launch site and their proximities to infrastructure</vt:lpstr>
      <vt:lpstr>PowerPoint Presentation</vt:lpstr>
      <vt:lpstr>Launch success count for all cities</vt:lpstr>
      <vt:lpstr>Launch site with highest success ratio</vt:lpstr>
      <vt:lpstr>Payload vs Launch</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Orestil, Dudley</cp:lastModifiedBy>
  <cp:revision>199</cp:revision>
  <dcterms:created xsi:type="dcterms:W3CDTF">2021-04-29T18:58:34Z</dcterms:created>
  <dcterms:modified xsi:type="dcterms:W3CDTF">2025-04-26T08:47:52Z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